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Lst>
  <p:notesMasterIdLst>
    <p:notesMasterId r:id="rId47"/>
  </p:notesMasterIdLst>
  <p:sldIdLst>
    <p:sldId id="256" r:id="rId6"/>
    <p:sldId id="275" r:id="rId7"/>
    <p:sldId id="273" r:id="rId8"/>
    <p:sldId id="274" r:id="rId9"/>
    <p:sldId id="257" r:id="rId10"/>
    <p:sldId id="258" r:id="rId11"/>
    <p:sldId id="272" r:id="rId12"/>
    <p:sldId id="263" r:id="rId13"/>
    <p:sldId id="264" r:id="rId14"/>
    <p:sldId id="265" r:id="rId15"/>
    <p:sldId id="266" r:id="rId16"/>
    <p:sldId id="267" r:id="rId17"/>
    <p:sldId id="268" r:id="rId18"/>
    <p:sldId id="269" r:id="rId19"/>
    <p:sldId id="270" r:id="rId20"/>
    <p:sldId id="271" r:id="rId21"/>
    <p:sldId id="277" r:id="rId22"/>
    <p:sldId id="278" r:id="rId23"/>
    <p:sldId id="279" r:id="rId24"/>
    <p:sldId id="259" r:id="rId25"/>
    <p:sldId id="260" r:id="rId26"/>
    <p:sldId id="261" r:id="rId27"/>
    <p:sldId id="262" r:id="rId28"/>
    <p:sldId id="280" r:id="rId29"/>
    <p:sldId id="281" r:id="rId30"/>
    <p:sldId id="282" r:id="rId31"/>
    <p:sldId id="283" r:id="rId32"/>
    <p:sldId id="284" r:id="rId33"/>
    <p:sldId id="287" r:id="rId34"/>
    <p:sldId id="288" r:id="rId35"/>
    <p:sldId id="289" r:id="rId36"/>
    <p:sldId id="290" r:id="rId37"/>
    <p:sldId id="292" r:id="rId38"/>
    <p:sldId id="293" r:id="rId39"/>
    <p:sldId id="294" r:id="rId40"/>
    <p:sldId id="295" r:id="rId41"/>
    <p:sldId id="296" r:id="rId42"/>
    <p:sldId id="297" r:id="rId43"/>
    <p:sldId id="298" r:id="rId44"/>
    <p:sldId id="299" r:id="rId45"/>
    <p:sldId id="2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C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62E3C-AB68-4FC2-8BD9-7C211080A513}" v="155" dt="2020-03-26T18:54:31.503"/>
    <p1510:client id="{2B593800-2D4B-4632-8616-C451C9C94BA1}" v="2" dt="2020-03-26T21:54:04.368"/>
    <p1510:client id="{30C12808-0CB9-4A10-B2DC-EED296F3ECFE}" v="14" dt="2020-03-26T21:02:08.502"/>
    <p1510:client id="{8C3E744D-5C44-4261-B823-26D995AB08D7}" v="4" dt="2020-03-26T22:12:27.304"/>
    <p1510:client id="{8EDD0C87-3B96-455F-8B45-A024F11659E8}" v="1576" dt="2020-03-26T21:13:20.901"/>
    <p1510:client id="{9CC52B1A-62C6-4F7D-B01F-530F49A5DAD7}" v="4" dt="2020-03-26T21:18:15.480"/>
    <p1510:client id="{A319D4C7-5E11-4809-B044-917106224A9E}" v="171" dt="2020-03-26T22:11:35.056"/>
    <p1510:client id="{A736F461-6963-4A62-8CC8-6C32BFA9C91B}" v="24" dt="2020-03-26T16:12:59.754"/>
    <p1510:client id="{C3D5E6A4-2F07-4A5B-89BA-E9A80552F207}" v="1" dt="2020-03-26T21:21:45.054"/>
    <p1510:client id="{C722265D-C5C0-4F59-8D5B-85B8FA7DD8C2}" v="206" dt="2020-03-26T20:30:33.469"/>
    <p1510:client id="{D5AB00A3-E531-4352-ADDC-977C57DE5D24}" v="3" dt="2020-03-26T16:51:17.126"/>
    <p1510:client id="{E2CD1DA2-46D3-4BF0-ACE5-8529A22C2C6F}" v="2" dt="2020-03-26T22:12:29.493"/>
    <p1510:client id="{F2F8FF36-ABFC-4866-8E76-54EC9C98F123}" v="10" dt="2020-03-26T20:26:46.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Reilly" userId="903783e8-4fcf-4384-bf5e-a2778a1eb38c" providerId="ADAL" clId="{A319D4C7-5E11-4809-B044-917106224A9E}"/>
    <pc:docChg chg="undo custSel addSld delSld modSld">
      <pc:chgData name="Brian Reilly" userId="903783e8-4fcf-4384-bf5e-a2778a1eb38c" providerId="ADAL" clId="{A319D4C7-5E11-4809-B044-917106224A9E}" dt="2020-03-26T22:11:35.057" v="160" actId="47"/>
      <pc:docMkLst>
        <pc:docMk/>
      </pc:docMkLst>
      <pc:sldChg chg="add">
        <pc:chgData name="Brian Reilly" userId="903783e8-4fcf-4384-bf5e-a2778a1eb38c" providerId="ADAL" clId="{A319D4C7-5E11-4809-B044-917106224A9E}" dt="2020-03-26T21:50:52.693" v="100"/>
        <pc:sldMkLst>
          <pc:docMk/>
          <pc:sldMk cId="38487472" sldId="259"/>
        </pc:sldMkLst>
      </pc:sldChg>
      <pc:sldChg chg="add">
        <pc:chgData name="Brian Reilly" userId="903783e8-4fcf-4384-bf5e-a2778a1eb38c" providerId="ADAL" clId="{A319D4C7-5E11-4809-B044-917106224A9E}" dt="2020-03-26T21:50:52.693" v="100"/>
        <pc:sldMkLst>
          <pc:docMk/>
          <pc:sldMk cId="3303355142" sldId="260"/>
        </pc:sldMkLst>
      </pc:sldChg>
      <pc:sldChg chg="add">
        <pc:chgData name="Brian Reilly" userId="903783e8-4fcf-4384-bf5e-a2778a1eb38c" providerId="ADAL" clId="{A319D4C7-5E11-4809-B044-917106224A9E}" dt="2020-03-26T21:50:52.693" v="100"/>
        <pc:sldMkLst>
          <pc:docMk/>
          <pc:sldMk cId="2696913561" sldId="261"/>
        </pc:sldMkLst>
      </pc:sldChg>
      <pc:sldChg chg="modSp del mod">
        <pc:chgData name="Brian Reilly" userId="903783e8-4fcf-4384-bf5e-a2778a1eb38c" providerId="ADAL" clId="{A319D4C7-5E11-4809-B044-917106224A9E}" dt="2020-03-26T18:47:28.392" v="5" actId="2696"/>
        <pc:sldMkLst>
          <pc:docMk/>
          <pc:sldMk cId="3904132628" sldId="261"/>
        </pc:sldMkLst>
        <pc:spChg chg="mod">
          <ac:chgData name="Brian Reilly" userId="903783e8-4fcf-4384-bf5e-a2778a1eb38c" providerId="ADAL" clId="{A319D4C7-5E11-4809-B044-917106224A9E}" dt="2020-03-26T18:47:11.744" v="4" actId="27636"/>
          <ac:spMkLst>
            <pc:docMk/>
            <pc:sldMk cId="3904132628" sldId="261"/>
            <ac:spMk id="3" creationId="{00000000-0000-0000-0000-000000000000}"/>
          </ac:spMkLst>
        </pc:spChg>
      </pc:sldChg>
      <pc:sldChg chg="modSp del mod">
        <pc:chgData name="Brian Reilly" userId="903783e8-4fcf-4384-bf5e-a2778a1eb38c" providerId="ADAL" clId="{A319D4C7-5E11-4809-B044-917106224A9E}" dt="2020-03-26T18:52:47.727" v="82" actId="47"/>
        <pc:sldMkLst>
          <pc:docMk/>
          <pc:sldMk cId="3787760809" sldId="262"/>
        </pc:sldMkLst>
        <pc:spChg chg="mod">
          <ac:chgData name="Brian Reilly" userId="903783e8-4fcf-4384-bf5e-a2778a1eb38c" providerId="ADAL" clId="{A319D4C7-5E11-4809-B044-917106224A9E}" dt="2020-03-26T18:47:37.565" v="8"/>
          <ac:spMkLst>
            <pc:docMk/>
            <pc:sldMk cId="3787760809" sldId="262"/>
            <ac:spMk id="3" creationId="{00000000-0000-0000-0000-000000000000}"/>
          </ac:spMkLst>
        </pc:spChg>
      </pc:sldChg>
      <pc:sldChg chg="add">
        <pc:chgData name="Brian Reilly" userId="903783e8-4fcf-4384-bf5e-a2778a1eb38c" providerId="ADAL" clId="{A319D4C7-5E11-4809-B044-917106224A9E}" dt="2020-03-26T21:50:52.693" v="100"/>
        <pc:sldMkLst>
          <pc:docMk/>
          <pc:sldMk cId="3871298628" sldId="262"/>
        </pc:sldMkLst>
      </pc:sldChg>
      <pc:sldChg chg="modSp mod">
        <pc:chgData name="Brian Reilly" userId="903783e8-4fcf-4384-bf5e-a2778a1eb38c" providerId="ADAL" clId="{A319D4C7-5E11-4809-B044-917106224A9E}" dt="2020-03-26T18:48:44.883" v="39" actId="20577"/>
        <pc:sldMkLst>
          <pc:docMk/>
          <pc:sldMk cId="3418393508" sldId="264"/>
        </pc:sldMkLst>
        <pc:spChg chg="mod">
          <ac:chgData name="Brian Reilly" userId="903783e8-4fcf-4384-bf5e-a2778a1eb38c" providerId="ADAL" clId="{A319D4C7-5E11-4809-B044-917106224A9E}" dt="2020-03-26T18:48:44.883" v="39" actId="20577"/>
          <ac:spMkLst>
            <pc:docMk/>
            <pc:sldMk cId="3418393508" sldId="264"/>
            <ac:spMk id="3" creationId="{215D67DA-AD5B-BF48-99BB-DCB597E41A31}"/>
          </ac:spMkLst>
        </pc:spChg>
      </pc:sldChg>
      <pc:sldChg chg="modSp mod">
        <pc:chgData name="Brian Reilly" userId="903783e8-4fcf-4384-bf5e-a2778a1eb38c" providerId="ADAL" clId="{A319D4C7-5E11-4809-B044-917106224A9E}" dt="2020-03-26T18:53:04.189" v="84" actId="20577"/>
        <pc:sldMkLst>
          <pc:docMk/>
          <pc:sldMk cId="2915853953" sldId="265"/>
        </pc:sldMkLst>
        <pc:spChg chg="mod">
          <ac:chgData name="Brian Reilly" userId="903783e8-4fcf-4384-bf5e-a2778a1eb38c" providerId="ADAL" clId="{A319D4C7-5E11-4809-B044-917106224A9E}" dt="2020-03-26T18:53:04.189" v="84" actId="20577"/>
          <ac:spMkLst>
            <pc:docMk/>
            <pc:sldMk cId="2915853953" sldId="265"/>
            <ac:spMk id="3" creationId="{1873DD60-17D2-1142-B037-298AB77F4AF0}"/>
          </ac:spMkLst>
        </pc:spChg>
      </pc:sldChg>
      <pc:sldChg chg="modSp mod">
        <pc:chgData name="Brian Reilly" userId="903783e8-4fcf-4384-bf5e-a2778a1eb38c" providerId="ADAL" clId="{A319D4C7-5E11-4809-B044-917106224A9E}" dt="2020-03-26T18:49:45.043" v="69" actId="20577"/>
        <pc:sldMkLst>
          <pc:docMk/>
          <pc:sldMk cId="2449216855" sldId="266"/>
        </pc:sldMkLst>
        <pc:spChg chg="mod">
          <ac:chgData name="Brian Reilly" userId="903783e8-4fcf-4384-bf5e-a2778a1eb38c" providerId="ADAL" clId="{A319D4C7-5E11-4809-B044-917106224A9E}" dt="2020-03-26T18:49:45.043" v="69" actId="20577"/>
          <ac:spMkLst>
            <pc:docMk/>
            <pc:sldMk cId="2449216855" sldId="266"/>
            <ac:spMk id="3" creationId="{1EEB48E9-F610-844D-84E8-0EF699DD4390}"/>
          </ac:spMkLst>
        </pc:spChg>
      </pc:sldChg>
      <pc:sldChg chg="modSp add mod">
        <pc:chgData name="Brian Reilly" userId="903783e8-4fcf-4384-bf5e-a2778a1eb38c" providerId="ADAL" clId="{A319D4C7-5E11-4809-B044-917106224A9E}" dt="2020-03-26T18:54:14.816" v="99" actId="20577"/>
        <pc:sldMkLst>
          <pc:docMk/>
          <pc:sldMk cId="3783419861" sldId="272"/>
        </pc:sldMkLst>
        <pc:spChg chg="mod">
          <ac:chgData name="Brian Reilly" userId="903783e8-4fcf-4384-bf5e-a2778a1eb38c" providerId="ADAL" clId="{A319D4C7-5E11-4809-B044-917106224A9E}" dt="2020-03-26T18:51:18.016" v="74" actId="27636"/>
          <ac:spMkLst>
            <pc:docMk/>
            <pc:sldMk cId="3783419861" sldId="272"/>
            <ac:spMk id="2" creationId="{35C76B41-4DA1-4EAA-8563-E389BF153F4A}"/>
          </ac:spMkLst>
        </pc:spChg>
        <pc:spChg chg="mod">
          <ac:chgData name="Brian Reilly" userId="903783e8-4fcf-4384-bf5e-a2778a1eb38c" providerId="ADAL" clId="{A319D4C7-5E11-4809-B044-917106224A9E}" dt="2020-03-26T18:54:14.816" v="99" actId="20577"/>
          <ac:spMkLst>
            <pc:docMk/>
            <pc:sldMk cId="3783419861" sldId="272"/>
            <ac:spMk id="3" creationId="{CF681EE0-DD10-49A8-9A0A-4F9F4AD9972A}"/>
          </ac:spMkLst>
        </pc:spChg>
      </pc:sldChg>
      <pc:sldChg chg="add">
        <pc:chgData name="Brian Reilly" userId="903783e8-4fcf-4384-bf5e-a2778a1eb38c" providerId="ADAL" clId="{A319D4C7-5E11-4809-B044-917106224A9E}" dt="2020-03-26T21:50:52.693" v="100"/>
        <pc:sldMkLst>
          <pc:docMk/>
          <pc:sldMk cId="1674217678" sldId="277"/>
        </pc:sldMkLst>
      </pc:sldChg>
      <pc:sldChg chg="add">
        <pc:chgData name="Brian Reilly" userId="903783e8-4fcf-4384-bf5e-a2778a1eb38c" providerId="ADAL" clId="{A319D4C7-5E11-4809-B044-917106224A9E}" dt="2020-03-26T21:50:52.693" v="100"/>
        <pc:sldMkLst>
          <pc:docMk/>
          <pc:sldMk cId="1520967773" sldId="278"/>
        </pc:sldMkLst>
      </pc:sldChg>
      <pc:sldChg chg="modSp add mod">
        <pc:chgData name="Brian Reilly" userId="903783e8-4fcf-4384-bf5e-a2778a1eb38c" providerId="ADAL" clId="{A319D4C7-5E11-4809-B044-917106224A9E}" dt="2020-03-26T21:51:14.327" v="101" actId="20577"/>
        <pc:sldMkLst>
          <pc:docMk/>
          <pc:sldMk cId="1041527405" sldId="279"/>
        </pc:sldMkLst>
        <pc:spChg chg="mod">
          <ac:chgData name="Brian Reilly" userId="903783e8-4fcf-4384-bf5e-a2778a1eb38c" providerId="ADAL" clId="{A319D4C7-5E11-4809-B044-917106224A9E}" dt="2020-03-26T21:51:14.327" v="101" actId="20577"/>
          <ac:spMkLst>
            <pc:docMk/>
            <pc:sldMk cId="1041527405" sldId="279"/>
            <ac:spMk id="3" creationId="{6F51CF0B-ED36-42B5-ADCC-B25F245E0191}"/>
          </ac:spMkLst>
        </pc:spChg>
      </pc:sldChg>
      <pc:sldChg chg="add">
        <pc:chgData name="Brian Reilly" userId="903783e8-4fcf-4384-bf5e-a2778a1eb38c" providerId="ADAL" clId="{A319D4C7-5E11-4809-B044-917106224A9E}" dt="2020-03-26T21:50:52.693" v="100"/>
        <pc:sldMkLst>
          <pc:docMk/>
          <pc:sldMk cId="102465116" sldId="280"/>
        </pc:sldMkLst>
      </pc:sldChg>
      <pc:sldChg chg="add">
        <pc:chgData name="Brian Reilly" userId="903783e8-4fcf-4384-bf5e-a2778a1eb38c" providerId="ADAL" clId="{A319D4C7-5E11-4809-B044-917106224A9E}" dt="2020-03-26T21:50:52.693" v="100"/>
        <pc:sldMkLst>
          <pc:docMk/>
          <pc:sldMk cId="2865207643" sldId="281"/>
        </pc:sldMkLst>
      </pc:sldChg>
      <pc:sldChg chg="addSp delSp modSp add mod">
        <pc:chgData name="Brian Reilly" userId="903783e8-4fcf-4384-bf5e-a2778a1eb38c" providerId="ADAL" clId="{A319D4C7-5E11-4809-B044-917106224A9E}" dt="2020-03-26T21:55:41.372" v="109" actId="12788"/>
        <pc:sldMkLst>
          <pc:docMk/>
          <pc:sldMk cId="2501641841" sldId="282"/>
        </pc:sldMkLst>
        <pc:grpChg chg="del">
          <ac:chgData name="Brian Reilly" userId="903783e8-4fcf-4384-bf5e-a2778a1eb38c" providerId="ADAL" clId="{A319D4C7-5E11-4809-B044-917106224A9E}" dt="2020-03-26T21:54:59.255" v="102" actId="478"/>
          <ac:grpSpMkLst>
            <pc:docMk/>
            <pc:sldMk cId="2501641841" sldId="282"/>
            <ac:grpSpMk id="2" creationId="{E3071F67-053D-4E6E-9227-7482B9E9244E}"/>
          </ac:grpSpMkLst>
        </pc:grpChg>
        <pc:picChg chg="add mod">
          <ac:chgData name="Brian Reilly" userId="903783e8-4fcf-4384-bf5e-a2778a1eb38c" providerId="ADAL" clId="{A319D4C7-5E11-4809-B044-917106224A9E}" dt="2020-03-26T21:55:41.372" v="109" actId="12788"/>
          <ac:picMkLst>
            <pc:docMk/>
            <pc:sldMk cId="2501641841" sldId="282"/>
            <ac:picMk id="8" creationId="{79AB7F09-4B8E-430C-95FD-9FA8EFA6AEC2}"/>
          </ac:picMkLst>
        </pc:picChg>
      </pc:sldChg>
      <pc:sldChg chg="add">
        <pc:chgData name="Brian Reilly" userId="903783e8-4fcf-4384-bf5e-a2778a1eb38c" providerId="ADAL" clId="{A319D4C7-5E11-4809-B044-917106224A9E}" dt="2020-03-26T21:50:52.693" v="100"/>
        <pc:sldMkLst>
          <pc:docMk/>
          <pc:sldMk cId="101032224" sldId="283"/>
        </pc:sldMkLst>
      </pc:sldChg>
      <pc:sldChg chg="add">
        <pc:chgData name="Brian Reilly" userId="903783e8-4fcf-4384-bf5e-a2778a1eb38c" providerId="ADAL" clId="{A319D4C7-5E11-4809-B044-917106224A9E}" dt="2020-03-26T21:50:52.693" v="100"/>
        <pc:sldMkLst>
          <pc:docMk/>
          <pc:sldMk cId="1772554833" sldId="284"/>
        </pc:sldMkLst>
      </pc:sldChg>
      <pc:sldChg chg="add del">
        <pc:chgData name="Brian Reilly" userId="903783e8-4fcf-4384-bf5e-a2778a1eb38c" providerId="ADAL" clId="{A319D4C7-5E11-4809-B044-917106224A9E}" dt="2020-03-26T22:11:35.057" v="160" actId="47"/>
        <pc:sldMkLst>
          <pc:docMk/>
          <pc:sldMk cId="85589913" sldId="285"/>
        </pc:sldMkLst>
      </pc:sldChg>
      <pc:sldChg chg="add">
        <pc:chgData name="Brian Reilly" userId="903783e8-4fcf-4384-bf5e-a2778a1eb38c" providerId="ADAL" clId="{A319D4C7-5E11-4809-B044-917106224A9E}" dt="2020-03-26T22:07:16.901" v="110"/>
        <pc:sldMkLst>
          <pc:docMk/>
          <pc:sldMk cId="2633397510" sldId="287"/>
        </pc:sldMkLst>
      </pc:sldChg>
      <pc:sldChg chg="add">
        <pc:chgData name="Brian Reilly" userId="903783e8-4fcf-4384-bf5e-a2778a1eb38c" providerId="ADAL" clId="{A319D4C7-5E11-4809-B044-917106224A9E}" dt="2020-03-26T22:07:57.956" v="111"/>
        <pc:sldMkLst>
          <pc:docMk/>
          <pc:sldMk cId="2072518864" sldId="288"/>
        </pc:sldMkLst>
      </pc:sldChg>
      <pc:sldChg chg="add">
        <pc:chgData name="Brian Reilly" userId="903783e8-4fcf-4384-bf5e-a2778a1eb38c" providerId="ADAL" clId="{A319D4C7-5E11-4809-B044-917106224A9E}" dt="2020-03-26T22:07:57.956" v="111"/>
        <pc:sldMkLst>
          <pc:docMk/>
          <pc:sldMk cId="2825777654" sldId="289"/>
        </pc:sldMkLst>
      </pc:sldChg>
      <pc:sldChg chg="add">
        <pc:chgData name="Brian Reilly" userId="903783e8-4fcf-4384-bf5e-a2778a1eb38c" providerId="ADAL" clId="{A319D4C7-5E11-4809-B044-917106224A9E}" dt="2020-03-26T22:07:57.956" v="111"/>
        <pc:sldMkLst>
          <pc:docMk/>
          <pc:sldMk cId="1207888297" sldId="290"/>
        </pc:sldMkLst>
      </pc:sldChg>
      <pc:sldChg chg="add">
        <pc:chgData name="Brian Reilly" userId="903783e8-4fcf-4384-bf5e-a2778a1eb38c" providerId="ADAL" clId="{A319D4C7-5E11-4809-B044-917106224A9E}" dt="2020-03-26T22:07:57.956" v="111"/>
        <pc:sldMkLst>
          <pc:docMk/>
          <pc:sldMk cId="2568923312" sldId="292"/>
        </pc:sldMkLst>
      </pc:sldChg>
      <pc:sldChg chg="add">
        <pc:chgData name="Brian Reilly" userId="903783e8-4fcf-4384-bf5e-a2778a1eb38c" providerId="ADAL" clId="{A319D4C7-5E11-4809-B044-917106224A9E}" dt="2020-03-26T22:08:40.962" v="112"/>
        <pc:sldMkLst>
          <pc:docMk/>
          <pc:sldMk cId="2995061305" sldId="293"/>
        </pc:sldMkLst>
      </pc:sldChg>
      <pc:sldChg chg="modSp add mod">
        <pc:chgData name="Brian Reilly" userId="903783e8-4fcf-4384-bf5e-a2778a1eb38c" providerId="ADAL" clId="{A319D4C7-5E11-4809-B044-917106224A9E}" dt="2020-03-26T22:09:17.224" v="114" actId="2711"/>
        <pc:sldMkLst>
          <pc:docMk/>
          <pc:sldMk cId="530610378" sldId="294"/>
        </pc:sldMkLst>
        <pc:spChg chg="mod">
          <ac:chgData name="Brian Reilly" userId="903783e8-4fcf-4384-bf5e-a2778a1eb38c" providerId="ADAL" clId="{A319D4C7-5E11-4809-B044-917106224A9E}" dt="2020-03-26T22:08:40.962" v="112"/>
          <ac:spMkLst>
            <pc:docMk/>
            <pc:sldMk cId="530610378" sldId="294"/>
            <ac:spMk id="3" creationId="{C31DF337-B2E9-48E1-A2FF-9A69E5D2DFF0}"/>
          </ac:spMkLst>
        </pc:spChg>
        <pc:spChg chg="mod">
          <ac:chgData name="Brian Reilly" userId="903783e8-4fcf-4384-bf5e-a2778a1eb38c" providerId="ADAL" clId="{A319D4C7-5E11-4809-B044-917106224A9E}" dt="2020-03-26T22:09:06.772" v="113" actId="2711"/>
          <ac:spMkLst>
            <pc:docMk/>
            <pc:sldMk cId="530610378" sldId="294"/>
            <ac:spMk id="10" creationId="{FCA3F370-C37E-4A0F-BF0F-E32D47CD2CFF}"/>
          </ac:spMkLst>
        </pc:spChg>
        <pc:spChg chg="mod">
          <ac:chgData name="Brian Reilly" userId="903783e8-4fcf-4384-bf5e-a2778a1eb38c" providerId="ADAL" clId="{A319D4C7-5E11-4809-B044-917106224A9E}" dt="2020-03-26T22:09:17.224" v="114" actId="2711"/>
          <ac:spMkLst>
            <pc:docMk/>
            <pc:sldMk cId="530610378" sldId="294"/>
            <ac:spMk id="11" creationId="{B6E8A5DB-1159-4BDA-8176-993B9E8085DC}"/>
          </ac:spMkLst>
        </pc:spChg>
      </pc:sldChg>
      <pc:sldChg chg="modSp add mod">
        <pc:chgData name="Brian Reilly" userId="903783e8-4fcf-4384-bf5e-a2778a1eb38c" providerId="ADAL" clId="{A319D4C7-5E11-4809-B044-917106224A9E}" dt="2020-03-26T22:09:31.819" v="115" actId="2711"/>
        <pc:sldMkLst>
          <pc:docMk/>
          <pc:sldMk cId="3810212973" sldId="295"/>
        </pc:sldMkLst>
        <pc:spChg chg="mod">
          <ac:chgData name="Brian Reilly" userId="903783e8-4fcf-4384-bf5e-a2778a1eb38c" providerId="ADAL" clId="{A319D4C7-5E11-4809-B044-917106224A9E}" dt="2020-03-26T22:08:40.962" v="112"/>
          <ac:spMkLst>
            <pc:docMk/>
            <pc:sldMk cId="3810212973" sldId="295"/>
            <ac:spMk id="3" creationId="{5833923B-ECBC-469A-9F23-DD493785DD5E}"/>
          </ac:spMkLst>
        </pc:spChg>
        <pc:spChg chg="mod">
          <ac:chgData name="Brian Reilly" userId="903783e8-4fcf-4384-bf5e-a2778a1eb38c" providerId="ADAL" clId="{A319D4C7-5E11-4809-B044-917106224A9E}" dt="2020-03-26T22:09:31.819" v="115" actId="2711"/>
          <ac:spMkLst>
            <pc:docMk/>
            <pc:sldMk cId="3810212973" sldId="295"/>
            <ac:spMk id="6" creationId="{C9D69441-EDC0-4A12-B90F-98795F7A3A3D}"/>
          </ac:spMkLst>
        </pc:spChg>
        <pc:spChg chg="mod">
          <ac:chgData name="Brian Reilly" userId="903783e8-4fcf-4384-bf5e-a2778a1eb38c" providerId="ADAL" clId="{A319D4C7-5E11-4809-B044-917106224A9E}" dt="2020-03-26T22:09:31.819" v="115" actId="2711"/>
          <ac:spMkLst>
            <pc:docMk/>
            <pc:sldMk cId="3810212973" sldId="295"/>
            <ac:spMk id="7" creationId="{0AF4F8F2-F691-499A-9D3A-5FAA20919F41}"/>
          </ac:spMkLst>
        </pc:spChg>
      </pc:sldChg>
      <pc:sldChg chg="modSp add">
        <pc:chgData name="Brian Reilly" userId="903783e8-4fcf-4384-bf5e-a2778a1eb38c" providerId="ADAL" clId="{A319D4C7-5E11-4809-B044-917106224A9E}" dt="2020-03-26T22:08:40.962" v="112"/>
        <pc:sldMkLst>
          <pc:docMk/>
          <pc:sldMk cId="1323894115" sldId="296"/>
        </pc:sldMkLst>
        <pc:spChg chg="mod">
          <ac:chgData name="Brian Reilly" userId="903783e8-4fcf-4384-bf5e-a2778a1eb38c" providerId="ADAL" clId="{A319D4C7-5E11-4809-B044-917106224A9E}" dt="2020-03-26T22:08:40.962" v="112"/>
          <ac:spMkLst>
            <pc:docMk/>
            <pc:sldMk cId="1323894115" sldId="296"/>
            <ac:spMk id="3" creationId="{92CD0804-56CC-4243-BD89-54913C79DBF4}"/>
          </ac:spMkLst>
        </pc:spChg>
      </pc:sldChg>
      <pc:sldChg chg="modSp add">
        <pc:chgData name="Brian Reilly" userId="903783e8-4fcf-4384-bf5e-a2778a1eb38c" providerId="ADAL" clId="{A319D4C7-5E11-4809-B044-917106224A9E}" dt="2020-03-26T22:08:40.962" v="112"/>
        <pc:sldMkLst>
          <pc:docMk/>
          <pc:sldMk cId="1229476509" sldId="297"/>
        </pc:sldMkLst>
        <pc:spChg chg="mod">
          <ac:chgData name="Brian Reilly" userId="903783e8-4fcf-4384-bf5e-a2778a1eb38c" providerId="ADAL" clId="{A319D4C7-5E11-4809-B044-917106224A9E}" dt="2020-03-26T22:08:40.962" v="112"/>
          <ac:spMkLst>
            <pc:docMk/>
            <pc:sldMk cId="1229476509" sldId="297"/>
            <ac:spMk id="3" creationId="{5158737A-9400-4BB1-A160-FBA1168EC44D}"/>
          </ac:spMkLst>
        </pc:spChg>
      </pc:sldChg>
      <pc:sldChg chg="delSp modSp add mod">
        <pc:chgData name="Brian Reilly" userId="903783e8-4fcf-4384-bf5e-a2778a1eb38c" providerId="ADAL" clId="{A319D4C7-5E11-4809-B044-917106224A9E}" dt="2020-03-26T22:10:54.375" v="159" actId="478"/>
        <pc:sldMkLst>
          <pc:docMk/>
          <pc:sldMk cId="1362871810" sldId="298"/>
        </pc:sldMkLst>
        <pc:spChg chg="mod">
          <ac:chgData name="Brian Reilly" userId="903783e8-4fcf-4384-bf5e-a2778a1eb38c" providerId="ADAL" clId="{A319D4C7-5E11-4809-B044-917106224A9E}" dt="2020-03-26T22:08:40.962" v="112"/>
          <ac:spMkLst>
            <pc:docMk/>
            <pc:sldMk cId="1362871810" sldId="298"/>
            <ac:spMk id="3" creationId="{B2213D84-253F-4113-AA43-8B2DB4A7FD07}"/>
          </ac:spMkLst>
        </pc:spChg>
        <pc:spChg chg="mod">
          <ac:chgData name="Brian Reilly" userId="903783e8-4fcf-4384-bf5e-a2778a1eb38c" providerId="ADAL" clId="{A319D4C7-5E11-4809-B044-917106224A9E}" dt="2020-03-26T22:10:49.560" v="158" actId="20577"/>
          <ac:spMkLst>
            <pc:docMk/>
            <pc:sldMk cId="1362871810" sldId="298"/>
            <ac:spMk id="5" creationId="{2FF2F082-AA77-4E83-AC7B-9D63DB374D2A}"/>
          </ac:spMkLst>
        </pc:spChg>
        <pc:spChg chg="del mod">
          <ac:chgData name="Brian Reilly" userId="903783e8-4fcf-4384-bf5e-a2778a1eb38c" providerId="ADAL" clId="{A319D4C7-5E11-4809-B044-917106224A9E}" dt="2020-03-26T22:10:54.375" v="159" actId="478"/>
          <ac:spMkLst>
            <pc:docMk/>
            <pc:sldMk cId="1362871810" sldId="298"/>
            <ac:spMk id="6" creationId="{98BA580C-00AF-45D7-9EB1-88002C16C3BA}"/>
          </ac:spMkLst>
        </pc:spChg>
      </pc:sldChg>
      <pc:sldChg chg="modSp add">
        <pc:chgData name="Brian Reilly" userId="903783e8-4fcf-4384-bf5e-a2778a1eb38c" providerId="ADAL" clId="{A319D4C7-5E11-4809-B044-917106224A9E}" dt="2020-03-26T22:08:40.962" v="112"/>
        <pc:sldMkLst>
          <pc:docMk/>
          <pc:sldMk cId="3782711523" sldId="299"/>
        </pc:sldMkLst>
        <pc:spChg chg="mod">
          <ac:chgData name="Brian Reilly" userId="903783e8-4fcf-4384-bf5e-a2778a1eb38c" providerId="ADAL" clId="{A319D4C7-5E11-4809-B044-917106224A9E}" dt="2020-03-26T22:08:40.962" v="112"/>
          <ac:spMkLst>
            <pc:docMk/>
            <pc:sldMk cId="3782711523" sldId="299"/>
            <ac:spMk id="3" creationId="{9A058BDA-8F7F-4C24-94EE-56D383FA17C2}"/>
          </ac:spMkLst>
        </pc:spChg>
      </pc:sldChg>
    </pc:docChg>
  </pc:docChgLst>
  <pc:docChgLst>
    <pc:chgData name="Maureen Geoghegan" userId="S::m.geoghegan@asahq.org::385110dc-d0b0-4233-97b7-68a99f24f55b" providerId="AD" clId="Web-{C722265D-C5C0-4F59-8D5B-85B8FA7DD8C2}"/>
    <pc:docChg chg="addSld delSld modSld sldOrd">
      <pc:chgData name="Maureen Geoghegan" userId="S::m.geoghegan@asahq.org::385110dc-d0b0-4233-97b7-68a99f24f55b" providerId="AD" clId="Web-{C722265D-C5C0-4F59-8D5B-85B8FA7DD8C2}" dt="2020-03-26T20:30:33.469" v="205" actId="20577"/>
      <pc:docMkLst>
        <pc:docMk/>
      </pc:docMkLst>
      <pc:sldChg chg="del">
        <pc:chgData name="Maureen Geoghegan" userId="S::m.geoghegan@asahq.org::385110dc-d0b0-4233-97b7-68a99f24f55b" providerId="AD" clId="Web-{C722265D-C5C0-4F59-8D5B-85B8FA7DD8C2}" dt="2020-03-26T20:30:08.266" v="201"/>
        <pc:sldMkLst>
          <pc:docMk/>
          <pc:sldMk cId="295100640" sldId="260"/>
        </pc:sldMkLst>
      </pc:sldChg>
      <pc:sldChg chg="modSp">
        <pc:chgData name="Maureen Geoghegan" userId="S::m.geoghegan@asahq.org::385110dc-d0b0-4233-97b7-68a99f24f55b" providerId="AD" clId="Web-{C722265D-C5C0-4F59-8D5B-85B8FA7DD8C2}" dt="2020-03-26T20:30:33.469" v="204" actId="20577"/>
        <pc:sldMkLst>
          <pc:docMk/>
          <pc:sldMk cId="4206704949" sldId="273"/>
        </pc:sldMkLst>
        <pc:spChg chg="mod">
          <ac:chgData name="Maureen Geoghegan" userId="S::m.geoghegan@asahq.org::385110dc-d0b0-4233-97b7-68a99f24f55b" providerId="AD" clId="Web-{C722265D-C5C0-4F59-8D5B-85B8FA7DD8C2}" dt="2020-03-26T20:30:33.469" v="204" actId="20577"/>
          <ac:spMkLst>
            <pc:docMk/>
            <pc:sldMk cId="4206704949" sldId="273"/>
            <ac:spMk id="4" creationId="{386A537C-99E7-4FAE-B7CD-CF29069172B5}"/>
          </ac:spMkLst>
        </pc:spChg>
      </pc:sldChg>
      <pc:sldChg chg="modSp add ord">
        <pc:chgData name="Maureen Geoghegan" userId="S::m.geoghegan@asahq.org::385110dc-d0b0-4233-97b7-68a99f24f55b" providerId="AD" clId="Web-{C722265D-C5C0-4F59-8D5B-85B8FA7DD8C2}" dt="2020-03-26T20:30:07.094" v="199" actId="20577"/>
        <pc:sldMkLst>
          <pc:docMk/>
          <pc:sldMk cId="332804969" sldId="276"/>
        </pc:sldMkLst>
        <pc:spChg chg="mod">
          <ac:chgData name="Maureen Geoghegan" userId="S::m.geoghegan@asahq.org::385110dc-d0b0-4233-97b7-68a99f24f55b" providerId="AD" clId="Web-{C722265D-C5C0-4F59-8D5B-85B8FA7DD8C2}" dt="2020-03-26T20:30:07.094" v="199" actId="20577"/>
          <ac:spMkLst>
            <pc:docMk/>
            <pc:sldMk cId="332804969" sldId="276"/>
            <ac:spMk id="3" creationId="{5D29F624-4540-4B04-B2A7-85D6EBD4B0E5}"/>
          </ac:spMkLst>
        </pc:spChg>
      </pc:sldChg>
    </pc:docChg>
  </pc:docChgLst>
  <pc:docChgLst>
    <pc:chgData name="Justina Kelstrom" userId="S::j.kelstrom@asahq.org::48ad5a6d-60f4-4fdf-b0c6-2b63ce96c7f3" providerId="AD" clId="Web-{2B593800-2D4B-4632-8616-C451C9C94BA1}"/>
    <pc:docChg chg="modSld">
      <pc:chgData name="Justina Kelstrom" userId="S::j.kelstrom@asahq.org::48ad5a6d-60f4-4fdf-b0c6-2b63ce96c7f3" providerId="AD" clId="Web-{2B593800-2D4B-4632-8616-C451C9C94BA1}" dt="2020-03-26T21:53:56.821" v="0"/>
      <pc:docMkLst>
        <pc:docMk/>
      </pc:docMkLst>
      <pc:sldChg chg="modSp">
        <pc:chgData name="Justina Kelstrom" userId="S::j.kelstrom@asahq.org::48ad5a6d-60f4-4fdf-b0c6-2b63ce96c7f3" providerId="AD" clId="Web-{2B593800-2D4B-4632-8616-C451C9C94BA1}" dt="2020-03-26T21:53:56.821" v="0"/>
        <pc:sldMkLst>
          <pc:docMk/>
          <pc:sldMk cId="4020232846" sldId="258"/>
        </pc:sldMkLst>
        <pc:picChg chg="mod">
          <ac:chgData name="Justina Kelstrom" userId="S::j.kelstrom@asahq.org::48ad5a6d-60f4-4fdf-b0c6-2b63ce96c7f3" providerId="AD" clId="Web-{2B593800-2D4B-4632-8616-C451C9C94BA1}" dt="2020-03-26T21:53:56.821" v="0"/>
          <ac:picMkLst>
            <pc:docMk/>
            <pc:sldMk cId="4020232846" sldId="258"/>
            <ac:picMk id="6" creationId="{99CA89BE-3219-D348-8B2B-4FEEB3778173}"/>
          </ac:picMkLst>
        </pc:picChg>
      </pc:sldChg>
    </pc:docChg>
  </pc:docChgLst>
  <pc:docChgLst>
    <pc:chgData name="Marc Bernstein" userId="S::m.bernstein@asahq.org::c96eab6a-b5f5-49ed-83a1-5cd5f881dd47" providerId="AD" clId="Web-{1AD62E3C-AB68-4FC2-8BD9-7C211080A513}"/>
    <pc:docChg chg="delSld modSld">
      <pc:chgData name="Marc Bernstein" userId="S::m.bernstein@asahq.org::c96eab6a-b5f5-49ed-83a1-5cd5f881dd47" providerId="AD" clId="Web-{1AD62E3C-AB68-4FC2-8BD9-7C211080A513}" dt="2020-03-26T18:54:31.503" v="152" actId="20577"/>
      <pc:docMkLst>
        <pc:docMk/>
      </pc:docMkLst>
      <pc:sldChg chg="modSp del">
        <pc:chgData name="Marc Bernstein" userId="S::m.bernstein@asahq.org::c96eab6a-b5f5-49ed-83a1-5cd5f881dd47" providerId="AD" clId="Web-{1AD62E3C-AB68-4FC2-8BD9-7C211080A513}" dt="2020-03-26T18:53:24.160" v="91"/>
        <pc:sldMkLst>
          <pc:docMk/>
          <pc:sldMk cId="2211790556" sldId="259"/>
        </pc:sldMkLst>
        <pc:spChg chg="mod">
          <ac:chgData name="Marc Bernstein" userId="S::m.bernstein@asahq.org::c96eab6a-b5f5-49ed-83a1-5cd5f881dd47" providerId="AD" clId="Web-{1AD62E3C-AB68-4FC2-8BD9-7C211080A513}" dt="2020-03-26T18:51:16.256" v="12" actId="20577"/>
          <ac:spMkLst>
            <pc:docMk/>
            <pc:sldMk cId="2211790556" sldId="259"/>
            <ac:spMk id="2" creationId="{0C8E23CD-A39E-6B42-B767-3F76FCB308DC}"/>
          </ac:spMkLst>
        </pc:spChg>
        <pc:spChg chg="mod">
          <ac:chgData name="Marc Bernstein" userId="S::m.bernstein@asahq.org::c96eab6a-b5f5-49ed-83a1-5cd5f881dd47" providerId="AD" clId="Web-{1AD62E3C-AB68-4FC2-8BD9-7C211080A513}" dt="2020-03-26T18:53:18.426" v="88" actId="20577"/>
          <ac:spMkLst>
            <pc:docMk/>
            <pc:sldMk cId="2211790556" sldId="259"/>
            <ac:spMk id="3" creationId="{A34E2DF2-2E35-A145-A009-347B18787D43}"/>
          </ac:spMkLst>
        </pc:spChg>
      </pc:sldChg>
      <pc:sldChg chg="modSp">
        <pc:chgData name="Marc Bernstein" userId="S::m.bernstein@asahq.org::c96eab6a-b5f5-49ed-83a1-5cd5f881dd47" providerId="AD" clId="Web-{1AD62E3C-AB68-4FC2-8BD9-7C211080A513}" dt="2020-03-26T18:54:30.987" v="150" actId="20577"/>
        <pc:sldMkLst>
          <pc:docMk/>
          <pc:sldMk cId="2449216855" sldId="266"/>
        </pc:sldMkLst>
        <pc:spChg chg="mod">
          <ac:chgData name="Marc Bernstein" userId="S::m.bernstein@asahq.org::c96eab6a-b5f5-49ed-83a1-5cd5f881dd47" providerId="AD" clId="Web-{1AD62E3C-AB68-4FC2-8BD9-7C211080A513}" dt="2020-03-26T18:54:30.987" v="150" actId="20577"/>
          <ac:spMkLst>
            <pc:docMk/>
            <pc:sldMk cId="2449216855" sldId="266"/>
            <ac:spMk id="2" creationId="{F203F4A3-CB9A-CF40-9E21-AF5D21C204D0}"/>
          </ac:spMkLst>
        </pc:spChg>
      </pc:sldChg>
    </pc:docChg>
  </pc:docChgLst>
  <pc:docChgLst>
    <pc:chgData name="Maureen Geoghegan" userId="S::m.geoghegan@asahq.org::385110dc-d0b0-4233-97b7-68a99f24f55b" providerId="AD" clId="Web-{F2F8FF36-ABFC-4866-8E76-54EC9C98F123}"/>
    <pc:docChg chg="addSld modSld sldOrd addMainMaster">
      <pc:chgData name="Maureen Geoghegan" userId="S::m.geoghegan@asahq.org::385110dc-d0b0-4233-97b7-68a99f24f55b" providerId="AD" clId="Web-{F2F8FF36-ABFC-4866-8E76-54EC9C98F123}" dt="2020-03-26T20:26:46.554" v="9" actId="20577"/>
      <pc:docMkLst>
        <pc:docMk/>
      </pc:docMkLst>
      <pc:sldChg chg="add ord">
        <pc:chgData name="Maureen Geoghegan" userId="S::m.geoghegan@asahq.org::385110dc-d0b0-4233-97b7-68a99f24f55b" providerId="AD" clId="Web-{F2F8FF36-ABFC-4866-8E76-54EC9C98F123}" dt="2020-03-26T20:26:38.570" v="6"/>
        <pc:sldMkLst>
          <pc:docMk/>
          <pc:sldMk cId="4206704949" sldId="273"/>
        </pc:sldMkLst>
      </pc:sldChg>
      <pc:sldChg chg="modSp add ord">
        <pc:chgData name="Maureen Geoghegan" userId="S::m.geoghegan@asahq.org::385110dc-d0b0-4233-97b7-68a99f24f55b" providerId="AD" clId="Web-{F2F8FF36-ABFC-4866-8E76-54EC9C98F123}" dt="2020-03-26T20:26:44.836" v="7" actId="20577"/>
        <pc:sldMkLst>
          <pc:docMk/>
          <pc:sldMk cId="1444912886" sldId="274"/>
        </pc:sldMkLst>
        <pc:spChg chg="mod">
          <ac:chgData name="Maureen Geoghegan" userId="S::m.geoghegan@asahq.org::385110dc-d0b0-4233-97b7-68a99f24f55b" providerId="AD" clId="Web-{F2F8FF36-ABFC-4866-8E76-54EC9C98F123}" dt="2020-03-26T20:26:44.836" v="7" actId="20577"/>
          <ac:spMkLst>
            <pc:docMk/>
            <pc:sldMk cId="1444912886" sldId="274"/>
            <ac:spMk id="3" creationId="{F49A2725-BB24-481E-AC6E-5A953E5D69FB}"/>
          </ac:spMkLst>
        </pc:spChg>
      </pc:sldChg>
      <pc:sldChg chg="add ord">
        <pc:chgData name="Maureen Geoghegan" userId="S::m.geoghegan@asahq.org::385110dc-d0b0-4233-97b7-68a99f24f55b" providerId="AD" clId="Web-{F2F8FF36-ABFC-4866-8E76-54EC9C98F123}" dt="2020-03-26T20:26:34.508" v="5"/>
        <pc:sldMkLst>
          <pc:docMk/>
          <pc:sldMk cId="529557823" sldId="275"/>
        </pc:sldMkLst>
      </pc:sldChg>
      <pc:sldMasterChg chg="add addSldLayout">
        <pc:chgData name="Maureen Geoghegan" userId="S::m.geoghegan@asahq.org::385110dc-d0b0-4233-97b7-68a99f24f55b" providerId="AD" clId="Web-{F2F8FF36-ABFC-4866-8E76-54EC9C98F123}" dt="2020-03-26T20:26:19.929" v="0"/>
        <pc:sldMasterMkLst>
          <pc:docMk/>
          <pc:sldMasterMk cId="859768367" sldId="2147483659"/>
        </pc:sldMasterMkLst>
        <pc:sldLayoutChg chg="add">
          <pc:chgData name="Maureen Geoghegan" userId="S::m.geoghegan@asahq.org::385110dc-d0b0-4233-97b7-68a99f24f55b" providerId="AD" clId="Web-{F2F8FF36-ABFC-4866-8E76-54EC9C98F123}" dt="2020-03-26T20:26:19.929" v="0"/>
          <pc:sldLayoutMkLst>
            <pc:docMk/>
            <pc:sldMasterMk cId="859768367" sldId="2147483659"/>
            <pc:sldLayoutMk cId="1856967153" sldId="2147483660"/>
          </pc:sldLayoutMkLst>
        </pc:sldLayoutChg>
        <pc:sldLayoutChg chg="add">
          <pc:chgData name="Maureen Geoghegan" userId="S::m.geoghegan@asahq.org::385110dc-d0b0-4233-97b7-68a99f24f55b" providerId="AD" clId="Web-{F2F8FF36-ABFC-4866-8E76-54EC9C98F123}" dt="2020-03-26T20:26:19.929" v="0"/>
          <pc:sldLayoutMkLst>
            <pc:docMk/>
            <pc:sldMasterMk cId="859768367" sldId="2147483659"/>
            <pc:sldLayoutMk cId="667098620" sldId="2147483661"/>
          </pc:sldLayoutMkLst>
        </pc:sldLayoutChg>
        <pc:sldLayoutChg chg="add">
          <pc:chgData name="Maureen Geoghegan" userId="S::m.geoghegan@asahq.org::385110dc-d0b0-4233-97b7-68a99f24f55b" providerId="AD" clId="Web-{F2F8FF36-ABFC-4866-8E76-54EC9C98F123}" dt="2020-03-26T20:26:19.929" v="0"/>
          <pc:sldLayoutMkLst>
            <pc:docMk/>
            <pc:sldMasterMk cId="859768367" sldId="2147483659"/>
            <pc:sldLayoutMk cId="2036155008" sldId="2147483662"/>
          </pc:sldLayoutMkLst>
        </pc:sldLayoutChg>
        <pc:sldLayoutChg chg="add">
          <pc:chgData name="Maureen Geoghegan" userId="S::m.geoghegan@asahq.org::385110dc-d0b0-4233-97b7-68a99f24f55b" providerId="AD" clId="Web-{F2F8FF36-ABFC-4866-8E76-54EC9C98F123}" dt="2020-03-26T20:26:19.929" v="0"/>
          <pc:sldLayoutMkLst>
            <pc:docMk/>
            <pc:sldMasterMk cId="859768367" sldId="2147483659"/>
            <pc:sldLayoutMk cId="148071070" sldId="2147483663"/>
          </pc:sldLayoutMkLst>
        </pc:sldLayoutChg>
        <pc:sldLayoutChg chg="add">
          <pc:chgData name="Maureen Geoghegan" userId="S::m.geoghegan@asahq.org::385110dc-d0b0-4233-97b7-68a99f24f55b" providerId="AD" clId="Web-{F2F8FF36-ABFC-4866-8E76-54EC9C98F123}" dt="2020-03-26T20:26:19.929" v="0"/>
          <pc:sldLayoutMkLst>
            <pc:docMk/>
            <pc:sldMasterMk cId="859768367" sldId="2147483659"/>
            <pc:sldLayoutMk cId="0" sldId="2147483664"/>
          </pc:sldLayoutMkLst>
        </pc:sldLayoutChg>
      </pc:sldMasterChg>
    </pc:docChg>
  </pc:docChgLst>
  <pc:docChgLst>
    <pc:chgData name="Maureen Geoghegan" userId="S::m.geoghegan@asahq.org::385110dc-d0b0-4233-97b7-68a99f24f55b" providerId="AD" clId="Web-{8C3E744D-5C44-4261-B823-26D995AB08D7}"/>
    <pc:docChg chg="modSld">
      <pc:chgData name="Maureen Geoghegan" userId="S::m.geoghegan@asahq.org::385110dc-d0b0-4233-97b7-68a99f24f55b" providerId="AD" clId="Web-{8C3E744D-5C44-4261-B823-26D995AB08D7}" dt="2020-03-26T22:12:27.304" v="3" actId="20577"/>
      <pc:docMkLst>
        <pc:docMk/>
      </pc:docMkLst>
      <pc:sldChg chg="modSp">
        <pc:chgData name="Maureen Geoghegan" userId="S::m.geoghegan@asahq.org::385110dc-d0b0-4233-97b7-68a99f24f55b" providerId="AD" clId="Web-{8C3E744D-5C44-4261-B823-26D995AB08D7}" dt="2020-03-26T22:12:27.304" v="2" actId="20577"/>
        <pc:sldMkLst>
          <pc:docMk/>
          <pc:sldMk cId="1674217678" sldId="277"/>
        </pc:sldMkLst>
        <pc:spChg chg="mod">
          <ac:chgData name="Maureen Geoghegan" userId="S::m.geoghegan@asahq.org::385110dc-d0b0-4233-97b7-68a99f24f55b" providerId="AD" clId="Web-{8C3E744D-5C44-4261-B823-26D995AB08D7}" dt="2020-03-26T22:12:27.304" v="2" actId="20577"/>
          <ac:spMkLst>
            <pc:docMk/>
            <pc:sldMk cId="1674217678" sldId="277"/>
            <ac:spMk id="2" creationId="{00000000-0000-0000-0000-000000000000}"/>
          </ac:spMkLst>
        </pc:spChg>
      </pc:sldChg>
    </pc:docChg>
  </pc:docChgLst>
  <pc:docChgLst>
    <pc:chgData name="Brian Reilly" userId="S::b.reilly@asahq.org::903783e8-4fcf-4384-bf5e-a2778a1eb38c" providerId="AD" clId="Web-{9CC52B1A-62C6-4F7D-B01F-530F49A5DAD7}"/>
    <pc:docChg chg="addSld modSld">
      <pc:chgData name="Brian Reilly" userId="S::b.reilly@asahq.org::903783e8-4fcf-4384-bf5e-a2778a1eb38c" providerId="AD" clId="Web-{9CC52B1A-62C6-4F7D-B01F-530F49A5DAD7}" dt="2020-03-26T21:18:15.480" v="3" actId="20577"/>
      <pc:docMkLst>
        <pc:docMk/>
      </pc:docMkLst>
      <pc:sldChg chg="modSp new">
        <pc:chgData name="Brian Reilly" userId="S::b.reilly@asahq.org::903783e8-4fcf-4384-bf5e-a2778a1eb38c" providerId="AD" clId="Web-{9CC52B1A-62C6-4F7D-B01F-530F49A5DAD7}" dt="2020-03-26T21:18:10.011" v="2" actId="20577"/>
        <pc:sldMkLst>
          <pc:docMk/>
          <pc:sldMk cId="883507090" sldId="277"/>
        </pc:sldMkLst>
        <pc:spChg chg="mod">
          <ac:chgData name="Brian Reilly" userId="S::b.reilly@asahq.org::903783e8-4fcf-4384-bf5e-a2778a1eb38c" providerId="AD" clId="Web-{9CC52B1A-62C6-4F7D-B01F-530F49A5DAD7}" dt="2020-03-26T21:18:10.011" v="2" actId="20577"/>
          <ac:spMkLst>
            <pc:docMk/>
            <pc:sldMk cId="883507090" sldId="277"/>
            <ac:spMk id="2" creationId="{7632703E-680F-4699-83E3-C738192B4E23}"/>
          </ac:spMkLst>
        </pc:spChg>
      </pc:sldChg>
    </pc:docChg>
  </pc:docChgLst>
  <pc:docChgLst>
    <pc:chgData name="Maureen Geoghegan" userId="S::m.geoghegan@asahq.org::385110dc-d0b0-4233-97b7-68a99f24f55b" providerId="AD" clId="Web-{30C12808-0CB9-4A10-B2DC-EED296F3ECFE}"/>
    <pc:docChg chg="modSld">
      <pc:chgData name="Maureen Geoghegan" userId="S::m.geoghegan@asahq.org::385110dc-d0b0-4233-97b7-68a99f24f55b" providerId="AD" clId="Web-{30C12808-0CB9-4A10-B2DC-EED296F3ECFE}" dt="2020-03-26T21:02:08.502" v="13" actId="20577"/>
      <pc:docMkLst>
        <pc:docMk/>
      </pc:docMkLst>
      <pc:sldChg chg="modSp">
        <pc:chgData name="Maureen Geoghegan" userId="S::m.geoghegan@asahq.org::385110dc-d0b0-4233-97b7-68a99f24f55b" providerId="AD" clId="Web-{30C12808-0CB9-4A10-B2DC-EED296F3ECFE}" dt="2020-03-26T21:02:08.502" v="12" actId="20577"/>
        <pc:sldMkLst>
          <pc:docMk/>
          <pc:sldMk cId="1444912886" sldId="274"/>
        </pc:sldMkLst>
        <pc:spChg chg="mod">
          <ac:chgData name="Maureen Geoghegan" userId="S::m.geoghegan@asahq.org::385110dc-d0b0-4233-97b7-68a99f24f55b" providerId="AD" clId="Web-{30C12808-0CB9-4A10-B2DC-EED296F3ECFE}" dt="2020-03-26T21:02:08.502" v="12" actId="20577"/>
          <ac:spMkLst>
            <pc:docMk/>
            <pc:sldMk cId="1444912886" sldId="274"/>
            <ac:spMk id="3" creationId="{F49A2725-BB24-481E-AC6E-5A953E5D69FB}"/>
          </ac:spMkLst>
        </pc:spChg>
      </pc:sldChg>
    </pc:docChg>
  </pc:docChgLst>
  <pc:docChgLst>
    <pc:chgData name="Justina Kelstrom" userId="S::j.kelstrom@asahq.org::48ad5a6d-60f4-4fdf-b0c6-2b63ce96c7f3" providerId="AD" clId="Web-{E2CD1DA2-46D3-4BF0-ACE5-8529A22C2C6F}"/>
    <pc:docChg chg="modSld">
      <pc:chgData name="Justina Kelstrom" userId="S::j.kelstrom@asahq.org::48ad5a6d-60f4-4fdf-b0c6-2b63ce96c7f3" providerId="AD" clId="Web-{E2CD1DA2-46D3-4BF0-ACE5-8529A22C2C6F}" dt="2020-03-26T22:12:23.352" v="0"/>
      <pc:docMkLst>
        <pc:docMk/>
      </pc:docMkLst>
      <pc:sldChg chg="modSp">
        <pc:chgData name="Justina Kelstrom" userId="S::j.kelstrom@asahq.org::48ad5a6d-60f4-4fdf-b0c6-2b63ce96c7f3" providerId="AD" clId="Web-{E2CD1DA2-46D3-4BF0-ACE5-8529A22C2C6F}" dt="2020-03-26T22:12:23.352" v="0"/>
        <pc:sldMkLst>
          <pc:docMk/>
          <pc:sldMk cId="4020232846" sldId="258"/>
        </pc:sldMkLst>
        <pc:picChg chg="mod">
          <ac:chgData name="Justina Kelstrom" userId="S::j.kelstrom@asahq.org::48ad5a6d-60f4-4fdf-b0c6-2b63ce96c7f3" providerId="AD" clId="Web-{E2CD1DA2-46D3-4BF0-ACE5-8529A22C2C6F}" dt="2020-03-26T22:12:23.352" v="0"/>
          <ac:picMkLst>
            <pc:docMk/>
            <pc:sldMk cId="4020232846" sldId="258"/>
            <ac:picMk id="6" creationId="{99CA89BE-3219-D348-8B2B-4FEEB3778173}"/>
          </ac:picMkLst>
        </pc:picChg>
      </pc:sldChg>
    </pc:docChg>
  </pc:docChgLst>
  <pc:docChgLst>
    <pc:chgData name="Brian Reilly" userId="S::b.reilly@asahq.org::903783e8-4fcf-4384-bf5e-a2778a1eb38c" providerId="AD" clId="Web-{C3D5E6A4-2F07-4A5B-89BA-E9A80552F207}"/>
    <pc:docChg chg="delSld">
      <pc:chgData name="Brian Reilly" userId="S::b.reilly@asahq.org::903783e8-4fcf-4384-bf5e-a2778a1eb38c" providerId="AD" clId="Web-{C3D5E6A4-2F07-4A5B-89BA-E9A80552F207}" dt="2020-03-26T21:21:45.054" v="0"/>
      <pc:docMkLst>
        <pc:docMk/>
      </pc:docMkLst>
      <pc:sldChg chg="del">
        <pc:chgData name="Brian Reilly" userId="S::b.reilly@asahq.org::903783e8-4fcf-4384-bf5e-a2778a1eb38c" providerId="AD" clId="Web-{C3D5E6A4-2F07-4A5B-89BA-E9A80552F207}" dt="2020-03-26T21:21:45.054" v="0"/>
        <pc:sldMkLst>
          <pc:docMk/>
          <pc:sldMk cId="883507090" sldId="277"/>
        </pc:sldMkLst>
      </pc:sldChg>
    </pc:docChg>
  </pc:docChgLst>
  <pc:docChgLst>
    <pc:chgData name="Marc Bernstein" userId="c96eab6a-b5f5-49ed-83a1-5cd5f881dd47" providerId="ADAL" clId="{8EDD0C87-3B96-455F-8B45-A024F11659E8}"/>
    <pc:docChg chg="undo custSel addSld delSld modSld sldOrd">
      <pc:chgData name="Marc Bernstein" userId="c96eab6a-b5f5-49ed-83a1-5cd5f881dd47" providerId="ADAL" clId="{8EDD0C87-3B96-455F-8B45-A024F11659E8}" dt="2020-03-26T21:13:20.901" v="1573" actId="14100"/>
      <pc:docMkLst>
        <pc:docMk/>
      </pc:docMkLst>
      <pc:sldChg chg="addSp modSp mod">
        <pc:chgData name="Marc Bernstein" userId="c96eab6a-b5f5-49ed-83a1-5cd5f881dd47" providerId="ADAL" clId="{8EDD0C87-3B96-455F-8B45-A024F11659E8}" dt="2020-03-26T20:52:14.263" v="1537" actId="14100"/>
        <pc:sldMkLst>
          <pc:docMk/>
          <pc:sldMk cId="3418393508" sldId="264"/>
        </pc:sldMkLst>
        <pc:spChg chg="mod">
          <ac:chgData name="Marc Bernstein" userId="c96eab6a-b5f5-49ed-83a1-5cd5f881dd47" providerId="ADAL" clId="{8EDD0C87-3B96-455F-8B45-A024F11659E8}" dt="2020-03-26T20:49:48.781" v="1521" actId="20577"/>
          <ac:spMkLst>
            <pc:docMk/>
            <pc:sldMk cId="3418393508" sldId="264"/>
            <ac:spMk id="2" creationId="{D86F5723-377E-5444-86D5-3C2FF199CB97}"/>
          </ac:spMkLst>
        </pc:spChg>
        <pc:spChg chg="mod">
          <ac:chgData name="Marc Bernstein" userId="c96eab6a-b5f5-49ed-83a1-5cd5f881dd47" providerId="ADAL" clId="{8EDD0C87-3B96-455F-8B45-A024F11659E8}" dt="2020-03-26T20:52:03.378" v="1534" actId="20577"/>
          <ac:spMkLst>
            <pc:docMk/>
            <pc:sldMk cId="3418393508" sldId="264"/>
            <ac:spMk id="3" creationId="{215D67DA-AD5B-BF48-99BB-DCB597E41A31}"/>
          </ac:spMkLst>
        </pc:spChg>
        <pc:picChg chg="add mod ord">
          <ac:chgData name="Marc Bernstein" userId="c96eab6a-b5f5-49ed-83a1-5cd5f881dd47" providerId="ADAL" clId="{8EDD0C87-3B96-455F-8B45-A024F11659E8}" dt="2020-03-26T20:52:14.263" v="1537" actId="14100"/>
          <ac:picMkLst>
            <pc:docMk/>
            <pc:sldMk cId="3418393508" sldId="264"/>
            <ac:picMk id="6" creationId="{C604AD29-C6B7-4230-A114-A35C3D3D0462}"/>
          </ac:picMkLst>
        </pc:picChg>
      </pc:sldChg>
      <pc:sldChg chg="modSp mod">
        <pc:chgData name="Marc Bernstein" userId="c96eab6a-b5f5-49ed-83a1-5cd5f881dd47" providerId="ADAL" clId="{8EDD0C87-3B96-455F-8B45-A024F11659E8}" dt="2020-03-26T20:53:15.234" v="1538" actId="6549"/>
        <pc:sldMkLst>
          <pc:docMk/>
          <pc:sldMk cId="2449216855" sldId="266"/>
        </pc:sldMkLst>
        <pc:spChg chg="mod">
          <ac:chgData name="Marc Bernstein" userId="c96eab6a-b5f5-49ed-83a1-5cd5f881dd47" providerId="ADAL" clId="{8EDD0C87-3B96-455F-8B45-A024F11659E8}" dt="2020-03-26T20:53:15.234" v="1538" actId="6549"/>
          <ac:spMkLst>
            <pc:docMk/>
            <pc:sldMk cId="2449216855" sldId="266"/>
            <ac:spMk id="2" creationId="{F203F4A3-CB9A-CF40-9E21-AF5D21C204D0}"/>
          </ac:spMkLst>
        </pc:spChg>
      </pc:sldChg>
      <pc:sldChg chg="modSp mod">
        <pc:chgData name="Marc Bernstein" userId="c96eab6a-b5f5-49ed-83a1-5cd5f881dd47" providerId="ADAL" clId="{8EDD0C87-3B96-455F-8B45-A024F11659E8}" dt="2020-03-26T21:13:20.901" v="1573" actId="14100"/>
        <pc:sldMkLst>
          <pc:docMk/>
          <pc:sldMk cId="1444912886" sldId="274"/>
        </pc:sldMkLst>
        <pc:spChg chg="mod">
          <ac:chgData name="Marc Bernstein" userId="c96eab6a-b5f5-49ed-83a1-5cd5f881dd47" providerId="ADAL" clId="{8EDD0C87-3B96-455F-8B45-A024F11659E8}" dt="2020-03-26T21:13:20.901" v="1573" actId="14100"/>
          <ac:spMkLst>
            <pc:docMk/>
            <pc:sldMk cId="1444912886" sldId="274"/>
            <ac:spMk id="3" creationId="{F49A2725-BB24-481E-AC6E-5A953E5D69FB}"/>
          </ac:spMkLst>
        </pc:spChg>
      </pc:sldChg>
      <pc:sldChg chg="modSp mod">
        <pc:chgData name="Marc Bernstein" userId="c96eab6a-b5f5-49ed-83a1-5cd5f881dd47" providerId="ADAL" clId="{8EDD0C87-3B96-455F-8B45-A024F11659E8}" dt="2020-03-26T20:38:26.958" v="554" actId="20577"/>
        <pc:sldMkLst>
          <pc:docMk/>
          <pc:sldMk cId="529557823" sldId="275"/>
        </pc:sldMkLst>
        <pc:spChg chg="mod">
          <ac:chgData name="Marc Bernstein" userId="c96eab6a-b5f5-49ed-83a1-5cd5f881dd47" providerId="ADAL" clId="{8EDD0C87-3B96-455F-8B45-A024F11659E8}" dt="2020-03-26T20:38:26.958" v="554" actId="20577"/>
          <ac:spMkLst>
            <pc:docMk/>
            <pc:sldMk cId="529557823" sldId="275"/>
            <ac:spMk id="3" creationId="{B1BB5930-85CC-400F-84D5-503648EB3A8D}"/>
          </ac:spMkLst>
        </pc:spChg>
      </pc:sldChg>
      <pc:sldChg chg="modSp add del mod ord">
        <pc:chgData name="Marc Bernstein" userId="c96eab6a-b5f5-49ed-83a1-5cd5f881dd47" providerId="ADAL" clId="{8EDD0C87-3B96-455F-8B45-A024F11659E8}" dt="2020-03-26T21:12:23.443" v="1559" actId="47"/>
        <pc:sldMkLst>
          <pc:docMk/>
          <pc:sldMk cId="1564193966" sldId="277"/>
        </pc:sldMkLst>
        <pc:spChg chg="mod">
          <ac:chgData name="Marc Bernstein" userId="c96eab6a-b5f5-49ed-83a1-5cd5f881dd47" providerId="ADAL" clId="{8EDD0C87-3B96-455F-8B45-A024F11659E8}" dt="2020-03-26T20:39:13.579" v="561" actId="20577"/>
          <ac:spMkLst>
            <pc:docMk/>
            <pc:sldMk cId="1564193966" sldId="277"/>
            <ac:spMk id="2" creationId="{57A91937-5FB9-4375-A81C-BADB760E9494}"/>
          </ac:spMkLst>
        </pc:spChg>
        <pc:spChg chg="mod">
          <ac:chgData name="Marc Bernstein" userId="c96eab6a-b5f5-49ed-83a1-5cd5f881dd47" providerId="ADAL" clId="{8EDD0C87-3B96-455F-8B45-A024F11659E8}" dt="2020-03-26T21:02:02.003" v="1558" actId="6549"/>
          <ac:spMkLst>
            <pc:docMk/>
            <pc:sldMk cId="1564193966" sldId="277"/>
            <ac:spMk id="3" creationId="{34C203A4-E1A4-430B-98A5-5146A62912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C2A-A4E0-6046-BDA4-7D37DE1A4A85}" type="datetimeFigureOut">
              <a:rPr lang="en-US" smtClean="0"/>
              <a:t>3/26/2020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B970-AF1B-0C4D-9373-17BC8B0079FD}" type="slidenum">
              <a:rPr lang="en-US" smtClean="0"/>
              <a:t>‹#›</a:t>
            </a:fld>
            <a:endParaRPr lang="en-US"/>
          </a:p>
        </p:txBody>
      </p:sp>
    </p:spTree>
    <p:extLst>
      <p:ext uri="{BB962C8B-B14F-4D97-AF65-F5344CB8AC3E}">
        <p14:creationId xmlns:p14="http://schemas.microsoft.com/office/powerpoint/2010/main" val="57530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8DB970-AF1B-0C4D-9373-17BC8B0079FD}" type="slidenum">
              <a:rPr lang="en-US" smtClean="0"/>
              <a:t>11</a:t>
            </a:fld>
            <a:endParaRPr lang="en-US"/>
          </a:p>
        </p:txBody>
      </p:sp>
    </p:spTree>
    <p:extLst>
      <p:ext uri="{BB962C8B-B14F-4D97-AF65-F5344CB8AC3E}">
        <p14:creationId xmlns:p14="http://schemas.microsoft.com/office/powerpoint/2010/main" val="337040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17</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8DB970-AF1B-0C4D-9373-17BC8B0079FD}" type="slidenum">
              <a:rPr lang="en-US" smtClean="0"/>
              <a:t>23</a:t>
            </a:fld>
            <a:endParaRPr lang="en-US"/>
          </a:p>
        </p:txBody>
      </p:sp>
    </p:spTree>
    <p:extLst>
      <p:ext uri="{BB962C8B-B14F-4D97-AF65-F5344CB8AC3E}">
        <p14:creationId xmlns:p14="http://schemas.microsoft.com/office/powerpoint/2010/main" val="7705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PETERSON CLOSING REMARKS</a:t>
            </a:r>
          </a:p>
          <a:p>
            <a:pPr marL="171450" indent="-171450">
              <a:buFont typeface="Arial"/>
              <a:buChar char="•"/>
            </a:pPr>
            <a:endParaRPr lang="en-US">
              <a:cs typeface="Calibri"/>
            </a:endParaRPr>
          </a:p>
          <a:p>
            <a:pPr marL="171450" indent="-171450">
              <a:buFont typeface="Arial"/>
              <a:buChar char="•"/>
            </a:pPr>
            <a:r>
              <a:rPr lang="en-US">
                <a:cs typeface="Calibri"/>
              </a:rPr>
              <a:t>CME is available</a:t>
            </a:r>
          </a:p>
          <a:p>
            <a:pPr marL="171450" indent="-171450">
              <a:buFont typeface="Arial"/>
              <a:buChar char="•"/>
            </a:pPr>
            <a:r>
              <a:rPr lang="en-US">
                <a:cs typeface="Calibri"/>
              </a:rPr>
              <a:t>Replay will be available within 48 hours</a:t>
            </a:r>
          </a:p>
          <a:p>
            <a:pPr marL="171450" indent="-171450">
              <a:buFont typeface="Arial"/>
              <a:buChar char="•"/>
            </a:pPr>
            <a:endParaRPr lang="en-US">
              <a:cs typeface="Calibri"/>
            </a:endParaRPr>
          </a:p>
          <a:p>
            <a:pPr marL="171450" indent="-171450">
              <a:buFont typeface="Arial,Sans-Serif"/>
              <a:buChar char="•"/>
            </a:pPr>
            <a:r>
              <a:rPr lang="en-US"/>
              <a:t>We are truly all in this together...</a:t>
            </a:r>
          </a:p>
          <a:p>
            <a:pPr marL="171450" indent="-171450">
              <a:buFont typeface="Arial,Sans-Serif"/>
              <a:buChar char="•"/>
            </a:pPr>
            <a:r>
              <a:rPr lang="en-US"/>
              <a:t>Thank you so much for the work you are doing...</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38DB970-AF1B-0C4D-9373-17BC8B0079FD}" type="slidenum">
              <a:rPr lang="en-US" smtClean="0"/>
              <a:t>41</a:t>
            </a:fld>
            <a:endParaRPr lang="en-US"/>
          </a:p>
        </p:txBody>
      </p:sp>
    </p:spTree>
    <p:extLst>
      <p:ext uri="{BB962C8B-B14F-4D97-AF65-F5344CB8AC3E}">
        <p14:creationId xmlns:p14="http://schemas.microsoft.com/office/powerpoint/2010/main" val="3007594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Users/j.kelstrom/Desktop/ASA-APSF_Logos-01.png"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7" Type="http://schemas.openxmlformats.org/officeDocument/2006/relationships/image" Target="file:////Volumes/macData/Logos/APSF/APSF%20Logo%202018/APSF_Logo_Full_2-CMYK.png"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file:////Users/j.kelstrom/Desktop/Brand/ASA%20Logo/Files%20for%20Digital%20Use/ASA%20Logo%20RGB.png" TargetMode="Externa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file:////Users/j.kelstrom/Desktop/Brand/Corporate%20Identity/PPT%20Images/ASA%20Logo%20Circle%20RGB.png"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p:cNvSpPr txBox="1"/>
          <p:nvPr userDrawn="1"/>
        </p:nvSpPr>
        <p:spPr>
          <a:xfrm>
            <a:off x="9387471" y="6204857"/>
            <a:ext cx="2390398" cy="369332"/>
          </a:xfrm>
          <a:prstGeom prst="rect">
            <a:avLst/>
          </a:prstGeom>
          <a:noFill/>
        </p:spPr>
        <p:txBody>
          <a:bodyPr wrap="none" rtlCol="0">
            <a:spAutoFit/>
          </a:bodyPr>
          <a:lstStyle/>
          <a:p>
            <a:r>
              <a:rPr lang="en-US" b="1">
                <a:solidFill>
                  <a:schemeClr val="accent1"/>
                </a:solidFill>
              </a:rPr>
              <a:t>asahq.org </a:t>
            </a:r>
            <a:r>
              <a:rPr lang="en-US" b="1">
                <a:solidFill>
                  <a:schemeClr val="accent3"/>
                </a:solidFill>
              </a:rPr>
              <a:t>|</a:t>
            </a:r>
            <a:r>
              <a:rPr lang="en-US" b="1">
                <a:solidFill>
                  <a:schemeClr val="accent1"/>
                </a:solidFill>
              </a:rPr>
              <a:t> </a:t>
            </a:r>
            <a:r>
              <a:rPr lang="en-US" b="1">
                <a:solidFill>
                  <a:srgbClr val="3A5C5D"/>
                </a:solidFill>
              </a:rPr>
              <a:t>apsf.org</a:t>
            </a:r>
          </a:p>
        </p:txBody>
      </p:sp>
      <p:pic>
        <p:nvPicPr>
          <p:cNvPr id="5" name="Picture 4" descr="A picture containing clock, meter&#10;&#10;Description automatically generated">
            <a:extLst>
              <a:ext uri="{FF2B5EF4-FFF2-40B4-BE49-F238E27FC236}">
                <a16:creationId xmlns:a16="http://schemas.microsoft.com/office/drawing/2014/main" id="{E75A8E5A-96E7-D844-B3B6-30A38E20AAC6}"/>
              </a:ext>
            </a:extLst>
          </p:cNvPr>
          <p:cNvPicPr>
            <a:picLocks noChangeAspect="1"/>
          </p:cNvPicPr>
          <p:nvPr userDrawn="1"/>
        </p:nvPicPr>
        <p:blipFill>
          <a:blip r:embed="rId4" r:link="rId5"/>
          <a:stretch>
            <a:fillRect/>
          </a:stretch>
        </p:blipFill>
        <p:spPr>
          <a:xfrm>
            <a:off x="414131" y="4837223"/>
            <a:ext cx="8359755" cy="1875085"/>
          </a:xfrm>
          <a:prstGeom prst="rect">
            <a:avLst/>
          </a:prstGeom>
        </p:spPr>
      </p:pic>
    </p:spTree>
    <p:extLst>
      <p:ext uri="{BB962C8B-B14F-4D97-AF65-F5344CB8AC3E}">
        <p14:creationId xmlns:p14="http://schemas.microsoft.com/office/powerpoint/2010/main" val="18569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66709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0361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4807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70857" y="5407443"/>
            <a:ext cx="3356509" cy="797414"/>
          </a:xfrm>
          <a:prstGeom prst="rect">
            <a:avLst/>
          </a:prstGeom>
        </p:spPr>
      </p:pic>
      <p:sp>
        <p:nvSpPr>
          <p:cNvPr id="10" name="TextBox 9"/>
          <p:cNvSpPr txBox="1"/>
          <p:nvPr userDrawn="1"/>
        </p:nvSpPr>
        <p:spPr>
          <a:xfrm>
            <a:off x="9426905" y="6204857"/>
            <a:ext cx="2390398" cy="369332"/>
          </a:xfrm>
          <a:prstGeom prst="rect">
            <a:avLst/>
          </a:prstGeom>
          <a:noFill/>
        </p:spPr>
        <p:txBody>
          <a:bodyPr wrap="none" rtlCol="0">
            <a:spAutoFit/>
          </a:bodyPr>
          <a:lstStyle/>
          <a:p>
            <a:r>
              <a:rPr lang="en-US" b="1" err="1">
                <a:solidFill>
                  <a:schemeClr val="accent1"/>
                </a:solidFill>
              </a:rPr>
              <a:t>asahq.org</a:t>
            </a:r>
            <a:r>
              <a:rPr lang="en-US" b="1">
                <a:solidFill>
                  <a:schemeClr val="accent1"/>
                </a:solidFill>
              </a:rPr>
              <a:t> </a:t>
            </a:r>
            <a:r>
              <a:rPr lang="en-US" b="1">
                <a:solidFill>
                  <a:schemeClr val="accent3"/>
                </a:solidFill>
              </a:rPr>
              <a:t>|</a:t>
            </a:r>
            <a:r>
              <a:rPr lang="en-US" b="1">
                <a:solidFill>
                  <a:schemeClr val="accent1"/>
                </a:solidFill>
              </a:rPr>
              <a:t> </a:t>
            </a:r>
            <a:r>
              <a:rPr lang="en-US" b="1" err="1">
                <a:solidFill>
                  <a:srgbClr val="385C5C"/>
                </a:solidFill>
              </a:rPr>
              <a:t>apsf.org</a:t>
            </a:r>
            <a:endParaRPr lang="en-US" b="1">
              <a:solidFill>
                <a:srgbClr val="385C5C"/>
              </a:solidFill>
            </a:endParaRPr>
          </a:p>
        </p:txBody>
      </p:sp>
      <p:pic>
        <p:nvPicPr>
          <p:cNvPr id="5" name="Picture 4" descr="A close up of a sign&#10;&#10;Description automatically generated">
            <a:extLst>
              <a:ext uri="{FF2B5EF4-FFF2-40B4-BE49-F238E27FC236}">
                <a16:creationId xmlns:a16="http://schemas.microsoft.com/office/drawing/2014/main" id="{4934B8C6-BA4A-E844-8AC6-708C0B329BE6}"/>
              </a:ext>
            </a:extLst>
          </p:cNvPr>
          <p:cNvPicPr>
            <a:picLocks noChangeAspect="1"/>
          </p:cNvPicPr>
          <p:nvPr userDrawn="1"/>
        </p:nvPicPr>
        <p:blipFill>
          <a:blip r:embed="rId6" r:link="rId7"/>
          <a:stretch>
            <a:fillRect/>
          </a:stretch>
        </p:blipFill>
        <p:spPr>
          <a:xfrm>
            <a:off x="4974174" y="5400325"/>
            <a:ext cx="2634344" cy="886207"/>
          </a:xfrm>
          <a:prstGeom prst="rect">
            <a:avLst/>
          </a:prstGeom>
        </p:spPr>
      </p:pic>
      <p:cxnSp>
        <p:nvCxnSpPr>
          <p:cNvPr id="8" name="Straight Connector 7">
            <a:extLst>
              <a:ext uri="{FF2B5EF4-FFF2-40B4-BE49-F238E27FC236}">
                <a16:creationId xmlns:a16="http://schemas.microsoft.com/office/drawing/2014/main" id="{9C77E1D3-8F85-9946-85A6-9C342D2C09DD}"/>
              </a:ext>
            </a:extLst>
          </p:cNvPr>
          <p:cNvCxnSpPr/>
          <p:nvPr userDrawn="1"/>
        </p:nvCxnSpPr>
        <p:spPr>
          <a:xfrm>
            <a:off x="4452730" y="5407443"/>
            <a:ext cx="0" cy="79741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696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66709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
            <a:extLst>
              <a:ext uri="{FF2B5EF4-FFF2-40B4-BE49-F238E27FC236}">
                <a16:creationId xmlns:a16="http://schemas.microsoft.com/office/drawing/2014/main" id="{19FA4684-D02C-6148-BD3F-7B0C45843240}"/>
              </a:ext>
            </a:extLst>
          </p:cNvPr>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203615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1">
            <a:extLst>
              <a:ext uri="{FF2B5EF4-FFF2-40B4-BE49-F238E27FC236}">
                <a16:creationId xmlns:a16="http://schemas.microsoft.com/office/drawing/2014/main" id="{F8F4C3D6-24AD-2F43-B846-0D6419B4436D}"/>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14807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file:////Users/j.kelstrom/Desktop/Brand/Corporate%20Identity/PPT%20Images/ASA%20Logo%20Circle%20RGB.png"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a:t>asahq.org </a:t>
            </a:r>
            <a:r>
              <a:rPr lang="en-US">
                <a:solidFill>
                  <a:schemeClr val="accent3"/>
                </a:solidFill>
              </a:rPr>
              <a:t>|</a:t>
            </a:r>
            <a:r>
              <a:rPr lang="en-US"/>
              <a:t> </a:t>
            </a:r>
            <a:r>
              <a:rPr lang="en-US">
                <a:solidFill>
                  <a:srgbClr val="3A5C5D"/>
                </a:solidFill>
              </a:rPr>
              <a:t>apsf.org</a:t>
            </a:r>
            <a:r>
              <a:rPr lang="en-US"/>
              <a:t> </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82BEC4-E246-E944-B691-E27EEA428573}"/>
              </a:ext>
            </a:extLst>
          </p:cNvPr>
          <p:cNvPicPr>
            <a:picLocks noChangeAspect="1"/>
          </p:cNvPicPr>
          <p:nvPr userDrawn="1"/>
        </p:nvPicPr>
        <p:blipFill>
          <a:blip r:embed="rId7" r:link="rId8">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D74BF187-65BC-E942-8C1A-EEA0B2683FE0}"/>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psf.org/faq-on-anesthesia-machine-use-protection-and-decontamination-during-the-covid-19-pandemic/"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sahq.org/ventilato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asahq.org/covid19cme0326"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asahq.org/covid19inf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sahq.org/ventilators" TargetMode="External"/><Relationship Id="rId2" Type="http://schemas.openxmlformats.org/officeDocument/2006/relationships/hyperlink" Target="https://urldefense.proofpoint.com/v2/url?u=https-3A__www.fda.gov_medical-2Ddevices_letters-2Dhealth-2Dcare-2Dproviders_ventilator-2Dsupply-2Dmitigation-2Dstrategies-2Dletter-2Dhealth-2Dcare-2Dproviders&amp;d=DwMFAg&amp;c=sJ6xIWYx-zLMB3EPkvcnVg&amp;r=_-6FXXd8VoRmVQSxNd1bzYU5-QG18R__NeGJwcbziYc&amp;m=1Z0sbFhwS6_h7F9zRaB0EJhnXsZXok0SNFRkC5Hapo8&amp;s=tTBGlYH5Kpm1gY04v5fTYJt_lJII2aQShuepbjMkfAU&amp;e="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COVID-19 Town Hall Webinar</a:t>
            </a:r>
          </a:p>
        </p:txBody>
      </p:sp>
      <p:sp>
        <p:nvSpPr>
          <p:cNvPr id="3" name="Subtitle 2"/>
          <p:cNvSpPr>
            <a:spLocks noGrp="1"/>
          </p:cNvSpPr>
          <p:nvPr>
            <p:ph type="subTitle" idx="1"/>
          </p:nvPr>
        </p:nvSpPr>
        <p:spPr/>
        <p:txBody>
          <a:bodyPr/>
          <a:lstStyle/>
          <a:p>
            <a:r>
              <a:rPr lang="en-US"/>
              <a:t>March 26, 2020</a:t>
            </a:r>
          </a:p>
        </p:txBody>
      </p:sp>
    </p:spTree>
    <p:extLst>
      <p:ext uri="{BB962C8B-B14F-4D97-AF65-F5344CB8AC3E}">
        <p14:creationId xmlns:p14="http://schemas.microsoft.com/office/powerpoint/2010/main" val="113573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2684-F782-8842-AC13-A7C489F38FBC}"/>
              </a:ext>
            </a:extLst>
          </p:cNvPr>
          <p:cNvSpPr>
            <a:spLocks noGrp="1"/>
          </p:cNvSpPr>
          <p:nvPr>
            <p:ph type="title"/>
          </p:nvPr>
        </p:nvSpPr>
        <p:spPr/>
        <p:txBody>
          <a:bodyPr/>
          <a:lstStyle/>
          <a:p>
            <a:r>
              <a:rPr lang="en-US"/>
              <a:t>Barriers</a:t>
            </a:r>
          </a:p>
        </p:txBody>
      </p:sp>
      <p:sp>
        <p:nvSpPr>
          <p:cNvPr id="3" name="Content Placeholder 2">
            <a:extLst>
              <a:ext uri="{FF2B5EF4-FFF2-40B4-BE49-F238E27FC236}">
                <a16:creationId xmlns:a16="http://schemas.microsoft.com/office/drawing/2014/main" id="{1873DD60-17D2-1142-B037-298AB77F4AF0}"/>
              </a:ext>
            </a:extLst>
          </p:cNvPr>
          <p:cNvSpPr>
            <a:spLocks noGrp="1"/>
          </p:cNvSpPr>
          <p:nvPr>
            <p:ph idx="1"/>
          </p:nvPr>
        </p:nvSpPr>
        <p:spPr/>
        <p:txBody>
          <a:bodyPr>
            <a:normAutofit lnSpcReduction="10000"/>
          </a:bodyPr>
          <a:lstStyle/>
          <a:p>
            <a:r>
              <a:rPr lang="en-US"/>
              <a:t>Getting the machines to the patients or the patients to the machines</a:t>
            </a:r>
          </a:p>
          <a:p>
            <a:pPr lvl="1"/>
            <a:r>
              <a:rPr lang="en-US" err="1"/>
              <a:t>Surgicenters</a:t>
            </a:r>
            <a:r>
              <a:rPr lang="en-US"/>
              <a:t>, NORA and other off-site locations</a:t>
            </a:r>
          </a:p>
          <a:p>
            <a:pPr lvl="1"/>
            <a:r>
              <a:rPr lang="en-US"/>
              <a:t>Alarms and controls are not networked</a:t>
            </a:r>
          </a:p>
          <a:p>
            <a:r>
              <a:rPr lang="en-US"/>
              <a:t>Ensuring access to adequate disposables – CO</a:t>
            </a:r>
            <a:r>
              <a:rPr lang="en-US" baseline="-25000"/>
              <a:t>2</a:t>
            </a:r>
            <a:r>
              <a:rPr lang="en-US"/>
              <a:t> absorbents</a:t>
            </a:r>
          </a:p>
          <a:p>
            <a:r>
              <a:rPr lang="en-US"/>
              <a:t>Protecting machines from contamination</a:t>
            </a:r>
            <a:br>
              <a:rPr lang="en-US"/>
            </a:br>
            <a:r>
              <a:rPr lang="en-US" sz="1800">
                <a:hlinkClick r:id="rId2"/>
              </a:rPr>
              <a:t>https://www.apsf.org/faq-on-anesthesia-machine-use-protection-and-decontamination-during-the-covid-19-pandemic/</a:t>
            </a:r>
            <a:endParaRPr lang="en-US" sz="1800"/>
          </a:p>
          <a:p>
            <a:r>
              <a:rPr lang="en-US" sz="2200"/>
              <a:t>Patient monitoring and documentation</a:t>
            </a:r>
          </a:p>
          <a:p>
            <a:r>
              <a:rPr lang="en-US"/>
              <a:t>Knowledge about how to effectively use the devices that you have</a:t>
            </a:r>
          </a:p>
          <a:p>
            <a:pPr lvl="1"/>
            <a:r>
              <a:rPr lang="en-US"/>
              <a:t>Most are very capable ventilators but there are differences</a:t>
            </a:r>
            <a:r>
              <a:rPr lang="en-US" sz="1800"/>
              <a:t> – Modes, Specs</a:t>
            </a:r>
          </a:p>
          <a:p>
            <a:r>
              <a:rPr lang="en-US" sz="2200"/>
              <a:t>Comfort with long term management of respiratory failure patients</a:t>
            </a:r>
            <a:br>
              <a:rPr lang="en-US" sz="1200"/>
            </a:br>
            <a:endParaRPr lang="en-US"/>
          </a:p>
        </p:txBody>
      </p:sp>
      <p:sp>
        <p:nvSpPr>
          <p:cNvPr id="4" name="Date Placeholder 3">
            <a:extLst>
              <a:ext uri="{FF2B5EF4-FFF2-40B4-BE49-F238E27FC236}">
                <a16:creationId xmlns:a16="http://schemas.microsoft.com/office/drawing/2014/main" id="{E7E074D6-3752-FA4D-A2A6-473942D5980B}"/>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915853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F4A3-CB9A-CF40-9E21-AF5D21C204D0}"/>
              </a:ext>
            </a:extLst>
          </p:cNvPr>
          <p:cNvSpPr>
            <a:spLocks noGrp="1"/>
          </p:cNvSpPr>
          <p:nvPr>
            <p:ph type="title"/>
          </p:nvPr>
        </p:nvSpPr>
        <p:spPr/>
        <p:txBody>
          <a:bodyPr/>
          <a:lstStyle/>
          <a:p>
            <a:r>
              <a:rPr lang="en-US"/>
              <a:t>Recommendations </a:t>
            </a:r>
            <a:endParaRPr lang="en-US">
              <a:solidFill>
                <a:srgbClr val="FF0000"/>
              </a:solidFill>
              <a:cs typeface="Arial"/>
            </a:endParaRPr>
          </a:p>
        </p:txBody>
      </p:sp>
      <p:sp>
        <p:nvSpPr>
          <p:cNvPr id="3" name="Content Placeholder 2">
            <a:extLst>
              <a:ext uri="{FF2B5EF4-FFF2-40B4-BE49-F238E27FC236}">
                <a16:creationId xmlns:a16="http://schemas.microsoft.com/office/drawing/2014/main" id="{1EEB48E9-F610-844D-84E8-0EF699DD4390}"/>
              </a:ext>
            </a:extLst>
          </p:cNvPr>
          <p:cNvSpPr>
            <a:spLocks noGrp="1"/>
          </p:cNvSpPr>
          <p:nvPr>
            <p:ph idx="1"/>
          </p:nvPr>
        </p:nvSpPr>
        <p:spPr/>
        <p:txBody>
          <a:bodyPr/>
          <a:lstStyle/>
          <a:p>
            <a:r>
              <a:rPr lang="en-US"/>
              <a:t>Anesthesia professional immediately available 24x7 to manage/monitor the anesthesia ventilator and assist with respiratory care</a:t>
            </a:r>
          </a:p>
          <a:p>
            <a:r>
              <a:rPr lang="en-US"/>
              <a:t>Inhaled anesthetics NOT used and vaporizers disabled</a:t>
            </a:r>
          </a:p>
          <a:p>
            <a:r>
              <a:rPr lang="en-US"/>
              <a:t>Read the Guidance from APSF/ASA: </a:t>
            </a:r>
            <a:r>
              <a:rPr lang="en-US">
                <a:hlinkClick r:id="rId3"/>
              </a:rPr>
              <a:t>www.asahq.org/ventilators</a:t>
            </a:r>
            <a:r>
              <a:rPr lang="en-US"/>
              <a:t> </a:t>
            </a:r>
          </a:p>
          <a:p>
            <a:pPr lvl="1"/>
            <a:r>
              <a:rPr lang="en-US"/>
              <a:t>Links to Manufacturers guidance and resources including technical support lines</a:t>
            </a:r>
          </a:p>
          <a:p>
            <a:r>
              <a:rPr lang="en-US"/>
              <a:t>Download the Quick Reference Guide and modify as needed for your local situation</a:t>
            </a:r>
          </a:p>
          <a:p>
            <a:r>
              <a:rPr lang="en-US"/>
              <a:t>Prepare in advance!</a:t>
            </a:r>
          </a:p>
          <a:p>
            <a:pPr lvl="1"/>
            <a:r>
              <a:rPr lang="en-US"/>
              <a:t>Where are the machines? Where will you use them? How will you staff this? …</a:t>
            </a:r>
          </a:p>
        </p:txBody>
      </p:sp>
      <p:sp>
        <p:nvSpPr>
          <p:cNvPr id="4" name="Date Placeholder 3">
            <a:extLst>
              <a:ext uri="{FF2B5EF4-FFF2-40B4-BE49-F238E27FC236}">
                <a16:creationId xmlns:a16="http://schemas.microsoft.com/office/drawing/2014/main" id="{94AE81CE-1CAF-4E49-A701-F3FA5931E67C}"/>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44921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BFDB-C0C1-2E4A-B5EA-E1D6D5AC748B}"/>
              </a:ext>
            </a:extLst>
          </p:cNvPr>
          <p:cNvSpPr>
            <a:spLocks noGrp="1"/>
          </p:cNvSpPr>
          <p:nvPr>
            <p:ph type="title"/>
          </p:nvPr>
        </p:nvSpPr>
        <p:spPr/>
        <p:txBody>
          <a:bodyPr/>
          <a:lstStyle/>
          <a:p>
            <a:r>
              <a:rPr lang="en-US"/>
              <a:t>Key Considerations</a:t>
            </a:r>
          </a:p>
        </p:txBody>
      </p:sp>
      <p:sp>
        <p:nvSpPr>
          <p:cNvPr id="3" name="Content Placeholder 2">
            <a:extLst>
              <a:ext uri="{FF2B5EF4-FFF2-40B4-BE49-F238E27FC236}">
                <a16:creationId xmlns:a16="http://schemas.microsoft.com/office/drawing/2014/main" id="{EFC60195-D282-494A-842C-27B3A7FFB771}"/>
              </a:ext>
            </a:extLst>
          </p:cNvPr>
          <p:cNvSpPr>
            <a:spLocks noGrp="1"/>
          </p:cNvSpPr>
          <p:nvPr>
            <p:ph idx="1"/>
          </p:nvPr>
        </p:nvSpPr>
        <p:spPr/>
        <p:txBody>
          <a:bodyPr>
            <a:normAutofit fontScale="92500" lnSpcReduction="10000"/>
          </a:bodyPr>
          <a:lstStyle/>
          <a:p>
            <a:r>
              <a:rPr lang="en-US"/>
              <a:t>Obstruction by the scavenging system</a:t>
            </a:r>
          </a:p>
          <a:p>
            <a:r>
              <a:rPr lang="en-US"/>
              <a:t>Don’t deliver anesthetics</a:t>
            </a:r>
          </a:p>
          <a:p>
            <a:r>
              <a:rPr lang="en-US"/>
              <a:t>Inspired O2 may be lower than set O2</a:t>
            </a:r>
          </a:p>
          <a:p>
            <a:r>
              <a:rPr lang="en-US"/>
              <a:t>Long-term use issues</a:t>
            </a:r>
          </a:p>
          <a:p>
            <a:pPr lvl="1"/>
            <a:r>
              <a:rPr lang="en-US"/>
              <a:t>Providing humidification</a:t>
            </a:r>
          </a:p>
          <a:p>
            <a:pPr lvl="1"/>
            <a:r>
              <a:rPr lang="en-US"/>
              <a:t>Managing condensed water accumulation</a:t>
            </a:r>
          </a:p>
          <a:p>
            <a:pPr lvl="1"/>
            <a:r>
              <a:rPr lang="en-US"/>
              <a:t>Conserving compressed oxygen</a:t>
            </a:r>
          </a:p>
          <a:p>
            <a:pPr lvl="1"/>
            <a:r>
              <a:rPr lang="en-US"/>
              <a:t>Changing filters / filter obstruction</a:t>
            </a:r>
          </a:p>
          <a:p>
            <a:pPr lvl="1"/>
            <a:r>
              <a:rPr lang="en-US"/>
              <a:t>Performing periodic self tests</a:t>
            </a:r>
          </a:p>
          <a:p>
            <a:r>
              <a:rPr lang="en-US"/>
              <a:t>Start with pre-use self test with accurate compliance compensation</a:t>
            </a:r>
          </a:p>
          <a:p>
            <a:r>
              <a:rPr lang="en-US"/>
              <a:t>Obtain baseline flow and pressure tracings, and flow-volume loops</a:t>
            </a:r>
          </a:p>
          <a:p>
            <a:r>
              <a:rPr lang="en-US"/>
              <a:t>Have manual resuscitator available</a:t>
            </a:r>
          </a:p>
          <a:p>
            <a:endParaRPr lang="en-US"/>
          </a:p>
        </p:txBody>
      </p:sp>
      <p:sp>
        <p:nvSpPr>
          <p:cNvPr id="4" name="Date Placeholder 3">
            <a:extLst>
              <a:ext uri="{FF2B5EF4-FFF2-40B4-BE49-F238E27FC236}">
                <a16:creationId xmlns:a16="http://schemas.microsoft.com/office/drawing/2014/main" id="{3403DE54-2479-F248-9DCF-97E52C461CE0}"/>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83999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0869-D329-2042-822F-DFB97B84A267}"/>
              </a:ext>
            </a:extLst>
          </p:cNvPr>
          <p:cNvSpPr>
            <a:spLocks noGrp="1"/>
          </p:cNvSpPr>
          <p:nvPr>
            <p:ph type="title"/>
          </p:nvPr>
        </p:nvSpPr>
        <p:spPr/>
        <p:txBody>
          <a:bodyPr/>
          <a:lstStyle/>
          <a:p>
            <a:r>
              <a:rPr lang="en-US"/>
              <a:t>Scavenging System</a:t>
            </a:r>
          </a:p>
        </p:txBody>
      </p:sp>
      <p:sp>
        <p:nvSpPr>
          <p:cNvPr id="4" name="Date Placeholder 3">
            <a:extLst>
              <a:ext uri="{FF2B5EF4-FFF2-40B4-BE49-F238E27FC236}">
                <a16:creationId xmlns:a16="http://schemas.microsoft.com/office/drawing/2014/main" id="{5F1C87EA-F590-0642-B731-588FF57D3C76}"/>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1026" name="Picture 2" descr="Image">
            <a:extLst>
              <a:ext uri="{FF2B5EF4-FFF2-40B4-BE49-F238E27FC236}">
                <a16:creationId xmlns:a16="http://schemas.microsoft.com/office/drawing/2014/main" id="{9A31D3E0-B890-E443-BCE9-F93849ABF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967" y="1872465"/>
            <a:ext cx="3186381" cy="4824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FAFA16FA-0104-BE48-B00E-7A1F8F78E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937391"/>
            <a:ext cx="5543166" cy="3272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B281AF-F816-5945-87B8-8E02A7487AAC}"/>
              </a:ext>
            </a:extLst>
          </p:cNvPr>
          <p:cNvSpPr txBox="1"/>
          <p:nvPr/>
        </p:nvSpPr>
        <p:spPr>
          <a:xfrm>
            <a:off x="559398" y="1872465"/>
            <a:ext cx="6766560" cy="1200329"/>
          </a:xfrm>
          <a:prstGeom prst="rect">
            <a:avLst/>
          </a:prstGeom>
          <a:noFill/>
        </p:spPr>
        <p:txBody>
          <a:bodyPr wrap="square" rtlCol="0">
            <a:spAutoFit/>
          </a:bodyPr>
          <a:lstStyle/>
          <a:p>
            <a:pPr marL="285750" indent="-285750">
              <a:buFont typeface="Arial" panose="020B0604020202020204" pitchFamily="34" charset="0"/>
              <a:buChar char="•"/>
            </a:pPr>
            <a:r>
              <a:rPr lang="en-US" sz="2400"/>
              <a:t>Not required unless using inhaled anesthetics</a:t>
            </a:r>
          </a:p>
          <a:p>
            <a:pPr marL="285750" indent="-285750">
              <a:buFont typeface="Arial" panose="020B0604020202020204" pitchFamily="34" charset="0"/>
              <a:buChar char="•"/>
            </a:pPr>
            <a:r>
              <a:rPr lang="en-US" sz="2400"/>
              <a:t>Connection may not be compatible with wall suction outlet</a:t>
            </a:r>
          </a:p>
        </p:txBody>
      </p:sp>
    </p:spTree>
    <p:extLst>
      <p:ext uri="{BB962C8B-B14F-4D97-AF65-F5344CB8AC3E}">
        <p14:creationId xmlns:p14="http://schemas.microsoft.com/office/powerpoint/2010/main" val="412308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BE70-BB13-644C-BE0D-C26364C76A8D}"/>
              </a:ext>
            </a:extLst>
          </p:cNvPr>
          <p:cNvSpPr>
            <a:spLocks noGrp="1"/>
          </p:cNvSpPr>
          <p:nvPr>
            <p:ph type="title"/>
          </p:nvPr>
        </p:nvSpPr>
        <p:spPr/>
        <p:txBody>
          <a:bodyPr/>
          <a:lstStyle/>
          <a:p>
            <a:r>
              <a:rPr lang="en-US"/>
              <a:t>Humidification</a:t>
            </a:r>
          </a:p>
        </p:txBody>
      </p:sp>
      <p:sp>
        <p:nvSpPr>
          <p:cNvPr id="3" name="Content Placeholder 2">
            <a:extLst>
              <a:ext uri="{FF2B5EF4-FFF2-40B4-BE49-F238E27FC236}">
                <a16:creationId xmlns:a16="http://schemas.microsoft.com/office/drawing/2014/main" id="{DD0941C0-D498-544F-88BA-F8D8F79A1BB6}"/>
              </a:ext>
            </a:extLst>
          </p:cNvPr>
          <p:cNvSpPr>
            <a:spLocks noGrp="1"/>
          </p:cNvSpPr>
          <p:nvPr>
            <p:ph idx="1"/>
          </p:nvPr>
        </p:nvSpPr>
        <p:spPr/>
        <p:txBody>
          <a:bodyPr>
            <a:normAutofit fontScale="92500" lnSpcReduction="20000"/>
          </a:bodyPr>
          <a:lstStyle/>
          <a:p>
            <a:r>
              <a:rPr lang="en-US"/>
              <a:t>Need for humidification</a:t>
            </a:r>
          </a:p>
          <a:p>
            <a:pPr lvl="1"/>
            <a:r>
              <a:rPr lang="en-US"/>
              <a:t>Mucus plugging</a:t>
            </a:r>
          </a:p>
          <a:p>
            <a:pPr lvl="1"/>
            <a:r>
              <a:rPr lang="en-US"/>
              <a:t>Respiratory endothelial effects</a:t>
            </a:r>
          </a:p>
          <a:p>
            <a:r>
              <a:rPr lang="en-US"/>
              <a:t>Problems with humidification</a:t>
            </a:r>
          </a:p>
          <a:p>
            <a:pPr lvl="1"/>
            <a:r>
              <a:rPr lang="en-US"/>
              <a:t>Condensation within tubing</a:t>
            </a:r>
          </a:p>
          <a:p>
            <a:pPr lvl="1"/>
            <a:r>
              <a:rPr lang="en-US"/>
              <a:t>Hidden condensation (e.g., within absorbent canister or ventilator piston)</a:t>
            </a:r>
          </a:p>
          <a:p>
            <a:pPr lvl="1"/>
            <a:r>
              <a:rPr lang="en-US"/>
              <a:t>Condensation effects on sensors</a:t>
            </a:r>
          </a:p>
          <a:p>
            <a:pPr lvl="1"/>
            <a:r>
              <a:rPr lang="en-US"/>
              <a:t>Condensation effects on valves</a:t>
            </a:r>
          </a:p>
          <a:p>
            <a:pPr lvl="1"/>
            <a:r>
              <a:rPr lang="en-US"/>
              <a:t>Condensation effects on absorbent</a:t>
            </a:r>
          </a:p>
          <a:p>
            <a:pPr lvl="1"/>
            <a:r>
              <a:rPr lang="en-US"/>
              <a:t>Potential for electrical failure of components</a:t>
            </a:r>
          </a:p>
          <a:p>
            <a:r>
              <a:rPr lang="en-US"/>
              <a:t>Recommendations</a:t>
            </a:r>
          </a:p>
          <a:p>
            <a:pPr lvl="1"/>
            <a:r>
              <a:rPr lang="en-US"/>
              <a:t>Discourage active humidification</a:t>
            </a:r>
          </a:p>
          <a:p>
            <a:pPr lvl="1"/>
            <a:r>
              <a:rPr lang="en-US"/>
              <a:t>Encourage HMEF at airway</a:t>
            </a:r>
          </a:p>
          <a:p>
            <a:pPr lvl="1"/>
            <a:r>
              <a:rPr lang="en-US"/>
              <a:t>Encourage increasing FGF if condensation becomes a problem</a:t>
            </a:r>
          </a:p>
          <a:p>
            <a:pPr lvl="1"/>
            <a:r>
              <a:rPr lang="en-US"/>
              <a:t>Monitor spirometry for: HMEF obstruction, condensed water, leak around ETT</a:t>
            </a:r>
          </a:p>
        </p:txBody>
      </p:sp>
      <p:sp>
        <p:nvSpPr>
          <p:cNvPr id="4" name="Date Placeholder 3">
            <a:extLst>
              <a:ext uri="{FF2B5EF4-FFF2-40B4-BE49-F238E27FC236}">
                <a16:creationId xmlns:a16="http://schemas.microsoft.com/office/drawing/2014/main" id="{879C07BF-4294-964D-A3CB-F02276558C2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70051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6052-B333-8B49-BCA4-3BADA761A7EF}"/>
              </a:ext>
            </a:extLst>
          </p:cNvPr>
          <p:cNvSpPr>
            <a:spLocks noGrp="1"/>
          </p:cNvSpPr>
          <p:nvPr>
            <p:ph type="title"/>
          </p:nvPr>
        </p:nvSpPr>
        <p:spPr/>
        <p:txBody>
          <a:bodyPr/>
          <a:lstStyle/>
          <a:p>
            <a:r>
              <a:rPr lang="en-US"/>
              <a:t>Oxygen Consumption</a:t>
            </a:r>
          </a:p>
        </p:txBody>
      </p:sp>
      <p:sp>
        <p:nvSpPr>
          <p:cNvPr id="3" name="Content Placeholder 2">
            <a:extLst>
              <a:ext uri="{FF2B5EF4-FFF2-40B4-BE49-F238E27FC236}">
                <a16:creationId xmlns:a16="http://schemas.microsoft.com/office/drawing/2014/main" id="{3CD31D01-C38F-1543-8AA0-E84CAFF84484}"/>
              </a:ext>
            </a:extLst>
          </p:cNvPr>
          <p:cNvSpPr>
            <a:spLocks noGrp="1"/>
          </p:cNvSpPr>
          <p:nvPr>
            <p:ph idx="1"/>
          </p:nvPr>
        </p:nvSpPr>
        <p:spPr/>
        <p:txBody>
          <a:bodyPr/>
          <a:lstStyle/>
          <a:p>
            <a:pPr>
              <a:lnSpc>
                <a:spcPct val="200000"/>
              </a:lnSpc>
            </a:pPr>
            <a:r>
              <a:rPr lang="en-US"/>
              <a:t>ICU ventilators consume oxygen at ~ </a:t>
            </a:r>
            <a:r>
              <a:rPr lang="en-US" b="1"/>
              <a:t>MV * FiO2</a:t>
            </a:r>
          </a:p>
          <a:p>
            <a:pPr>
              <a:lnSpc>
                <a:spcPct val="200000"/>
              </a:lnSpc>
            </a:pPr>
            <a:r>
              <a:rPr lang="en-US"/>
              <a:t>Bellows anesthesia machines consume ~ </a:t>
            </a:r>
            <a:r>
              <a:rPr lang="en-US" b="1"/>
              <a:t>FGF * FiO2 plus MV * 100%</a:t>
            </a:r>
          </a:p>
          <a:p>
            <a:pPr lvl="1">
              <a:lnSpc>
                <a:spcPct val="100000"/>
              </a:lnSpc>
            </a:pPr>
            <a:r>
              <a:rPr lang="en-US"/>
              <a:t>Replumbing to use compressed air as drive gas takes &lt;1h by trained technician</a:t>
            </a:r>
          </a:p>
          <a:p>
            <a:pPr lvl="1">
              <a:lnSpc>
                <a:spcPct val="100000"/>
              </a:lnSpc>
            </a:pPr>
            <a:r>
              <a:rPr lang="en-US"/>
              <a:t>Bellows anesthesia machines air as drive gas consume </a:t>
            </a:r>
            <a:r>
              <a:rPr lang="en-US" b="1"/>
              <a:t>FGF * FiO2</a:t>
            </a:r>
            <a:endParaRPr lang="en-US"/>
          </a:p>
          <a:p>
            <a:pPr>
              <a:lnSpc>
                <a:spcPct val="200000"/>
              </a:lnSpc>
            </a:pPr>
            <a:r>
              <a:rPr lang="en-US"/>
              <a:t>Piston or turbine anesthesia machines consume </a:t>
            </a:r>
            <a:r>
              <a:rPr lang="en-US" b="1"/>
              <a:t>FGF * FiO2</a:t>
            </a:r>
          </a:p>
        </p:txBody>
      </p:sp>
      <p:sp>
        <p:nvSpPr>
          <p:cNvPr id="4" name="Date Placeholder 3">
            <a:extLst>
              <a:ext uri="{FF2B5EF4-FFF2-40B4-BE49-F238E27FC236}">
                <a16:creationId xmlns:a16="http://schemas.microsoft.com/office/drawing/2014/main" id="{F38DD565-7613-7F4D-9718-33B01A504EA0}"/>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171304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C17C-4975-D44A-9C7F-6DD459F24A90}"/>
              </a:ext>
            </a:extLst>
          </p:cNvPr>
          <p:cNvSpPr>
            <a:spLocks noGrp="1"/>
          </p:cNvSpPr>
          <p:nvPr>
            <p:ph type="title"/>
          </p:nvPr>
        </p:nvSpPr>
        <p:spPr/>
        <p:txBody>
          <a:bodyPr/>
          <a:lstStyle/>
          <a:p>
            <a:r>
              <a:rPr lang="en-US"/>
              <a:t>Maintenance Monitoring</a:t>
            </a:r>
          </a:p>
        </p:txBody>
      </p:sp>
      <p:sp>
        <p:nvSpPr>
          <p:cNvPr id="3" name="Content Placeholder 2">
            <a:extLst>
              <a:ext uri="{FF2B5EF4-FFF2-40B4-BE49-F238E27FC236}">
                <a16:creationId xmlns:a16="http://schemas.microsoft.com/office/drawing/2014/main" id="{27BE7D2E-5A7B-7C45-BFD2-51BA2FC1F634}"/>
              </a:ext>
            </a:extLst>
          </p:cNvPr>
          <p:cNvSpPr>
            <a:spLocks noGrp="1"/>
          </p:cNvSpPr>
          <p:nvPr>
            <p:ph idx="1"/>
          </p:nvPr>
        </p:nvSpPr>
        <p:spPr>
          <a:xfrm>
            <a:off x="838200" y="1825625"/>
            <a:ext cx="5489028" cy="4351338"/>
          </a:xfrm>
        </p:spPr>
        <p:txBody>
          <a:bodyPr/>
          <a:lstStyle/>
          <a:p>
            <a:r>
              <a:rPr lang="en-US"/>
              <a:t>Machines not intended to be used for multiple hours to days</a:t>
            </a:r>
          </a:p>
          <a:p>
            <a:r>
              <a:rPr lang="en-US"/>
              <a:t>Monitoring schedule to ensure continued proper function</a:t>
            </a:r>
          </a:p>
          <a:p>
            <a:r>
              <a:rPr lang="en-US"/>
              <a:t>Recommended tasks and intervals</a:t>
            </a:r>
          </a:p>
          <a:p>
            <a:r>
              <a:rPr lang="en-US"/>
              <a:t>A word about the Self Test	</a:t>
            </a:r>
          </a:p>
        </p:txBody>
      </p:sp>
      <p:sp>
        <p:nvSpPr>
          <p:cNvPr id="4" name="Date Placeholder 3">
            <a:extLst>
              <a:ext uri="{FF2B5EF4-FFF2-40B4-BE49-F238E27FC236}">
                <a16:creationId xmlns:a16="http://schemas.microsoft.com/office/drawing/2014/main" id="{6DADD79C-ADEC-E140-9FF2-F0AB4412520E}"/>
              </a:ext>
            </a:extLst>
          </p:cNvPr>
          <p:cNvSpPr>
            <a:spLocks noGrp="1"/>
          </p:cNvSpPr>
          <p:nvPr>
            <p:ph type="dt" sz="half" idx="10"/>
          </p:nvPr>
        </p:nvSpPr>
        <p:spPr/>
        <p:txBody>
          <a:bodyPr/>
          <a:lstStyle/>
          <a:p>
            <a:r>
              <a:rPr lang="en-US" err="1"/>
              <a:t>asahq.org</a:t>
            </a:r>
            <a:r>
              <a:rPr lang="en-US"/>
              <a:t> </a:t>
            </a:r>
            <a:r>
              <a:rPr lang="en-US">
                <a:solidFill>
                  <a:schemeClr val="accent3"/>
                </a:solidFill>
              </a:rPr>
              <a:t>|</a:t>
            </a:r>
            <a:r>
              <a:rPr lang="en-US"/>
              <a:t> </a:t>
            </a:r>
            <a:r>
              <a:rPr lang="en-US" err="1">
                <a:solidFill>
                  <a:srgbClr val="3A5C5D"/>
                </a:solidFill>
              </a:rPr>
              <a:t>apsf.org</a:t>
            </a:r>
            <a:endParaRPr lang="en-US">
              <a:solidFill>
                <a:srgbClr val="3A5C5D"/>
              </a:solidFill>
            </a:endParaRPr>
          </a:p>
        </p:txBody>
      </p:sp>
      <p:pic>
        <p:nvPicPr>
          <p:cNvPr id="5" name="Picture 4">
            <a:extLst>
              <a:ext uri="{FF2B5EF4-FFF2-40B4-BE49-F238E27FC236}">
                <a16:creationId xmlns:a16="http://schemas.microsoft.com/office/drawing/2014/main" id="{3752AE74-45E2-1847-AECF-41E806CD3015}"/>
              </a:ext>
            </a:extLst>
          </p:cNvPr>
          <p:cNvPicPr>
            <a:picLocks noChangeAspect="1"/>
          </p:cNvPicPr>
          <p:nvPr/>
        </p:nvPicPr>
        <p:blipFill>
          <a:blip r:embed="rId2"/>
          <a:stretch>
            <a:fillRect/>
          </a:stretch>
        </p:blipFill>
        <p:spPr>
          <a:xfrm>
            <a:off x="6614566" y="1821739"/>
            <a:ext cx="5194300" cy="4432300"/>
          </a:xfrm>
          <a:prstGeom prst="rect">
            <a:avLst/>
          </a:prstGeom>
          <a:ln>
            <a:solidFill>
              <a:schemeClr val="tx1"/>
            </a:solidFill>
          </a:ln>
        </p:spPr>
      </p:pic>
    </p:spTree>
    <p:extLst>
      <p:ext uri="{BB962C8B-B14F-4D97-AF65-F5344CB8AC3E}">
        <p14:creationId xmlns:p14="http://schemas.microsoft.com/office/powerpoint/2010/main" val="235155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4052" y="665162"/>
            <a:ext cx="9067638" cy="793523"/>
          </a:xfrm>
        </p:spPr>
        <p:txBody>
          <a:bodyPr>
            <a:normAutofit/>
          </a:bodyPr>
          <a:lstStyle/>
          <a:p>
            <a:r>
              <a:rPr lang="en-US"/>
              <a:t>COVID-19 Critical Care Medicine Review</a:t>
            </a:r>
          </a:p>
        </p:txBody>
      </p:sp>
      <p:sp>
        <p:nvSpPr>
          <p:cNvPr id="3" name="Subtitle 2"/>
          <p:cNvSpPr>
            <a:spLocks noGrp="1"/>
          </p:cNvSpPr>
          <p:nvPr>
            <p:ph type="subTitle" idx="1"/>
          </p:nvPr>
        </p:nvSpPr>
        <p:spPr>
          <a:xfrm>
            <a:off x="1114052" y="1459385"/>
            <a:ext cx="6440634" cy="458334"/>
          </a:xfrm>
        </p:spPr>
        <p:txBody>
          <a:bodyPr>
            <a:noAutofit/>
          </a:bodyPr>
          <a:lstStyle/>
          <a:p>
            <a:r>
              <a:rPr lang="en-US"/>
              <a:t>George Williams, MD, FASA, FCCM, FCCP</a:t>
            </a:r>
          </a:p>
          <a:p>
            <a:r>
              <a:rPr lang="en-US"/>
              <a:t>Chair, ASA Committee on Critical Care Medicine</a:t>
            </a:r>
          </a:p>
          <a:p>
            <a:r>
              <a:rPr lang="en-US"/>
              <a:t>March 26, 2020</a:t>
            </a:r>
          </a:p>
        </p:txBody>
      </p:sp>
    </p:spTree>
    <p:extLst>
      <p:ext uri="{BB962C8B-B14F-4D97-AF65-F5344CB8AC3E}">
        <p14:creationId xmlns:p14="http://schemas.microsoft.com/office/powerpoint/2010/main" val="1674217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None</a:t>
            </a: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52096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28A7-349D-4995-AF1F-EE7D635286B9}"/>
              </a:ext>
            </a:extLst>
          </p:cNvPr>
          <p:cNvSpPr>
            <a:spLocks noGrp="1"/>
          </p:cNvSpPr>
          <p:nvPr>
            <p:ph type="title"/>
          </p:nvPr>
        </p:nvSpPr>
        <p:spPr/>
        <p:txBody>
          <a:bodyPr/>
          <a:lstStyle/>
          <a:p>
            <a:r>
              <a:rPr lang="en-US"/>
              <a:t>Disaster Care</a:t>
            </a:r>
          </a:p>
        </p:txBody>
      </p:sp>
      <p:sp>
        <p:nvSpPr>
          <p:cNvPr id="3" name="Content Placeholder 2">
            <a:extLst>
              <a:ext uri="{FF2B5EF4-FFF2-40B4-BE49-F238E27FC236}">
                <a16:creationId xmlns:a16="http://schemas.microsoft.com/office/drawing/2014/main" id="{6F51CF0B-ED36-42B5-ADCC-B25F245E0191}"/>
              </a:ext>
            </a:extLst>
          </p:cNvPr>
          <p:cNvSpPr>
            <a:spLocks noGrp="1"/>
          </p:cNvSpPr>
          <p:nvPr>
            <p:ph idx="1"/>
          </p:nvPr>
        </p:nvSpPr>
        <p:spPr/>
        <p:txBody>
          <a:bodyPr/>
          <a:lstStyle/>
          <a:p>
            <a:r>
              <a:rPr lang="en-US"/>
              <a:t>Be flexible</a:t>
            </a:r>
          </a:p>
          <a:p>
            <a:r>
              <a:rPr lang="en-US"/>
              <a:t>The ICU is a team sport</a:t>
            </a:r>
          </a:p>
          <a:p>
            <a:r>
              <a:rPr lang="en-US"/>
              <a:t>Appreciate everyone’s limits…and expertise</a:t>
            </a:r>
          </a:p>
          <a:p>
            <a:r>
              <a:rPr lang="en-US"/>
              <a:t>Overcommunication is best…</a:t>
            </a:r>
          </a:p>
        </p:txBody>
      </p:sp>
      <p:sp>
        <p:nvSpPr>
          <p:cNvPr id="4" name="Date Placeholder 3">
            <a:extLst>
              <a:ext uri="{FF2B5EF4-FFF2-40B4-BE49-F238E27FC236}">
                <a16:creationId xmlns:a16="http://schemas.microsoft.com/office/drawing/2014/main" id="{FE9DE43F-85AC-43C7-A18B-7F0B22EE56F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041527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BFF0-DC68-4D6F-8E45-2A279708BD3A}"/>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BB5930-85CC-400F-84D5-503648EB3A8D}"/>
              </a:ext>
            </a:extLst>
          </p:cNvPr>
          <p:cNvSpPr>
            <a:spLocks noGrp="1"/>
          </p:cNvSpPr>
          <p:nvPr>
            <p:ph idx="1"/>
          </p:nvPr>
        </p:nvSpPr>
        <p:spPr/>
        <p:txBody>
          <a:bodyPr vert="horz" lIns="91440" tIns="45720" rIns="91440" bIns="45720" rtlCol="0" anchor="t">
            <a:normAutofit/>
          </a:bodyPr>
          <a:lstStyle/>
          <a:p>
            <a:r>
              <a:rPr lang="en-US">
                <a:ea typeface="+mn-lt"/>
                <a:cs typeface="+mn-lt"/>
              </a:rPr>
              <a:t>For this broadcast, your camera and microphone have been disabled. We encourage you to interact with other participants in the Chat, located at the bottom of the broadcast window.</a:t>
            </a:r>
          </a:p>
          <a:p>
            <a:r>
              <a:rPr lang="en-US">
                <a:ea typeface="+mn-lt"/>
                <a:cs typeface="+mn-lt"/>
              </a:rPr>
              <a:t>Submit questions to the panel using the Q&amp;A box at the bottom of the broadcast window, not through the Chat.</a:t>
            </a:r>
          </a:p>
          <a:p>
            <a:r>
              <a:rPr lang="en-US">
                <a:ea typeface="+mn-lt"/>
                <a:cs typeface="+mn-lt"/>
              </a:rPr>
              <a:t>If you have technical issues, please close your browser and restart the webinar – or perhaps move closer to your router. </a:t>
            </a:r>
            <a:endParaRPr lang="en-US"/>
          </a:p>
          <a:p>
            <a:r>
              <a:rPr lang="en-US">
                <a:ea typeface="+mn-lt"/>
                <a:cs typeface="+mn-lt"/>
              </a:rPr>
              <a:t>We are recording this broadcast today and will be adding the full video to the ASA website to view on demand or share with your colleagues within the next 24-48 hours.</a:t>
            </a:r>
            <a:endParaRPr lang="en-US">
              <a:cs typeface="Arial" panose="020B0604020202020204"/>
            </a:endParaRPr>
          </a:p>
          <a:p>
            <a:endParaRPr lang="en-US">
              <a:cs typeface="Arial" panose="020B0604020202020204"/>
            </a:endParaRPr>
          </a:p>
        </p:txBody>
      </p:sp>
      <p:sp>
        <p:nvSpPr>
          <p:cNvPr id="6" name="Date Placeholder 1">
            <a:extLst>
              <a:ext uri="{FF2B5EF4-FFF2-40B4-BE49-F238E27FC236}">
                <a16:creationId xmlns:a16="http://schemas.microsoft.com/office/drawing/2014/main" id="{168CE609-CB3F-A74B-BD07-6B526C87770B}"/>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52955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D849-DE7A-4493-9294-182BD8F4D938}"/>
              </a:ext>
            </a:extLst>
          </p:cNvPr>
          <p:cNvSpPr>
            <a:spLocks noGrp="1"/>
          </p:cNvSpPr>
          <p:nvPr>
            <p:ph type="title"/>
          </p:nvPr>
        </p:nvSpPr>
        <p:spPr/>
        <p:txBody>
          <a:bodyPr/>
          <a:lstStyle/>
          <a:p>
            <a:r>
              <a:rPr lang="en-US"/>
              <a:t>PPE/Exposure</a:t>
            </a:r>
          </a:p>
        </p:txBody>
      </p:sp>
      <p:sp>
        <p:nvSpPr>
          <p:cNvPr id="3" name="Content Placeholder 2">
            <a:extLst>
              <a:ext uri="{FF2B5EF4-FFF2-40B4-BE49-F238E27FC236}">
                <a16:creationId xmlns:a16="http://schemas.microsoft.com/office/drawing/2014/main" id="{39E68B70-1B27-445F-B110-65EE59AD3EAA}"/>
              </a:ext>
            </a:extLst>
          </p:cNvPr>
          <p:cNvSpPr>
            <a:spLocks noGrp="1"/>
          </p:cNvSpPr>
          <p:nvPr>
            <p:ph idx="1"/>
          </p:nvPr>
        </p:nvSpPr>
        <p:spPr/>
        <p:txBody>
          <a:bodyPr/>
          <a:lstStyle/>
          <a:p>
            <a:r>
              <a:rPr lang="en-US"/>
              <a:t>Memorization is not the answer</a:t>
            </a:r>
          </a:p>
          <a:p>
            <a:r>
              <a:rPr lang="en-US"/>
              <a:t>Mobilize layout/leverage technology</a:t>
            </a:r>
          </a:p>
          <a:p>
            <a:r>
              <a:rPr lang="en-US"/>
              <a:t>Minimize bronchoscopy</a:t>
            </a:r>
          </a:p>
          <a:p>
            <a:r>
              <a:rPr lang="en-US"/>
              <a:t>“DON’T BECOME A VICTIM”</a:t>
            </a:r>
          </a:p>
          <a:p>
            <a:endParaRPr lang="en-US"/>
          </a:p>
        </p:txBody>
      </p:sp>
      <p:sp>
        <p:nvSpPr>
          <p:cNvPr id="4" name="Date Placeholder 3">
            <a:extLst>
              <a:ext uri="{FF2B5EF4-FFF2-40B4-BE49-F238E27FC236}">
                <a16:creationId xmlns:a16="http://schemas.microsoft.com/office/drawing/2014/main" id="{B528187A-F09C-45C5-8028-4AAE26896EE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7972CD3A-0C8D-4FFF-AF19-473737712F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4517" y="2890136"/>
            <a:ext cx="4204144" cy="3153108"/>
          </a:xfrm>
          <a:prstGeom prst="rect">
            <a:avLst/>
          </a:prstGeom>
          <a:ln>
            <a:noFill/>
          </a:ln>
          <a:effectLst>
            <a:softEdge rad="112500"/>
          </a:effectLst>
        </p:spPr>
      </p:pic>
    </p:spTree>
    <p:extLst>
      <p:ext uri="{BB962C8B-B14F-4D97-AF65-F5344CB8AC3E}">
        <p14:creationId xmlns:p14="http://schemas.microsoft.com/office/powerpoint/2010/main" val="3848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F0CE-2F9D-4FF0-B16E-7FB17BA31319}"/>
              </a:ext>
            </a:extLst>
          </p:cNvPr>
          <p:cNvSpPr>
            <a:spLocks noGrp="1"/>
          </p:cNvSpPr>
          <p:nvPr>
            <p:ph type="title"/>
          </p:nvPr>
        </p:nvSpPr>
        <p:spPr/>
        <p:txBody>
          <a:bodyPr/>
          <a:lstStyle/>
          <a:p>
            <a:r>
              <a:rPr lang="en-US"/>
              <a:t>Pathophysiology</a:t>
            </a:r>
          </a:p>
        </p:txBody>
      </p:sp>
      <p:sp>
        <p:nvSpPr>
          <p:cNvPr id="3" name="Content Placeholder 2">
            <a:extLst>
              <a:ext uri="{FF2B5EF4-FFF2-40B4-BE49-F238E27FC236}">
                <a16:creationId xmlns:a16="http://schemas.microsoft.com/office/drawing/2014/main" id="{1691C005-4B94-4283-90DB-107A3E8942EB}"/>
              </a:ext>
            </a:extLst>
          </p:cNvPr>
          <p:cNvSpPr>
            <a:spLocks noGrp="1"/>
          </p:cNvSpPr>
          <p:nvPr>
            <p:ph idx="1"/>
          </p:nvPr>
        </p:nvSpPr>
        <p:spPr/>
        <p:txBody>
          <a:bodyPr/>
          <a:lstStyle/>
          <a:p>
            <a:r>
              <a:rPr lang="en-US"/>
              <a:t>Transmission</a:t>
            </a:r>
          </a:p>
          <a:p>
            <a:r>
              <a:rPr lang="en-US"/>
              <a:t>Spike protein</a:t>
            </a:r>
          </a:p>
          <a:p>
            <a:r>
              <a:rPr lang="en-US"/>
              <a:t>ACE2 Receptor</a:t>
            </a:r>
          </a:p>
          <a:p>
            <a:r>
              <a:rPr lang="en-US"/>
              <a:t>High relative receptor affinity</a:t>
            </a:r>
          </a:p>
          <a:p>
            <a:pPr lvl="1"/>
            <a:r>
              <a:rPr lang="en-US"/>
              <a:t>Alveolar pneumocytes</a:t>
            </a:r>
          </a:p>
          <a:p>
            <a:pPr lvl="1"/>
            <a:r>
              <a:rPr lang="en-US"/>
              <a:t>Stratified epithelial cells</a:t>
            </a:r>
          </a:p>
          <a:p>
            <a:pPr lvl="1"/>
            <a:r>
              <a:rPr lang="en-US"/>
              <a:t>Absorptive enterocytes</a:t>
            </a:r>
          </a:p>
        </p:txBody>
      </p:sp>
      <p:sp>
        <p:nvSpPr>
          <p:cNvPr id="4" name="Date Placeholder 3">
            <a:extLst>
              <a:ext uri="{FF2B5EF4-FFF2-40B4-BE49-F238E27FC236}">
                <a16:creationId xmlns:a16="http://schemas.microsoft.com/office/drawing/2014/main" id="{2E91A6A4-A3F3-490D-81D6-505BB246B15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6" name="Rectangle 5">
            <a:extLst>
              <a:ext uri="{FF2B5EF4-FFF2-40B4-BE49-F238E27FC236}">
                <a16:creationId xmlns:a16="http://schemas.microsoft.com/office/drawing/2014/main" id="{8DCD1BD0-6D74-493B-AC1E-060AA19F3092}"/>
              </a:ext>
            </a:extLst>
          </p:cNvPr>
          <p:cNvSpPr>
            <a:spLocks/>
          </p:cNvSpPr>
          <p:nvPr/>
        </p:nvSpPr>
        <p:spPr>
          <a:xfrm>
            <a:off x="1448656" y="6090359"/>
            <a:ext cx="9454571" cy="261610"/>
          </a:xfrm>
          <a:prstGeom prst="rect">
            <a:avLst/>
          </a:prstGeom>
        </p:spPr>
        <p:txBody>
          <a:bodyPr wrap="square">
            <a:spAutoFit/>
          </a:bodyPr>
          <a:lstStyle/>
          <a:p>
            <a:pPr algn="r"/>
            <a:r>
              <a:rPr lang="en-US" sz="1100">
                <a:uFillTx/>
              </a:rPr>
              <a:t>Rothan HA, Byrareddy SN.  The epidemiology and pathogenesis of coronavirus disease (COVID-19) outbreak.  J Autoimmun. 2020 Feb 26:102433.</a:t>
            </a:r>
          </a:p>
        </p:txBody>
      </p:sp>
      <p:pic>
        <p:nvPicPr>
          <p:cNvPr id="7" name="Picture 6">
            <a:extLst>
              <a:ext uri="{FF2B5EF4-FFF2-40B4-BE49-F238E27FC236}">
                <a16:creationId xmlns:a16="http://schemas.microsoft.com/office/drawing/2014/main" id="{C21669EA-9415-431E-AA5A-AFB67021D925}"/>
              </a:ext>
            </a:extLst>
          </p:cNvPr>
          <p:cNvPicPr>
            <a:picLocks noChangeAspect="1"/>
          </p:cNvPicPr>
          <p:nvPr/>
        </p:nvPicPr>
        <p:blipFill>
          <a:blip r:embed="rId2"/>
          <a:stretch>
            <a:fillRect/>
          </a:stretch>
        </p:blipFill>
        <p:spPr>
          <a:xfrm>
            <a:off x="5321107" y="1736334"/>
            <a:ext cx="5698371" cy="3955550"/>
          </a:xfrm>
          <a:prstGeom prst="rect">
            <a:avLst/>
          </a:prstGeom>
        </p:spPr>
      </p:pic>
    </p:spTree>
    <p:extLst>
      <p:ext uri="{BB962C8B-B14F-4D97-AF65-F5344CB8AC3E}">
        <p14:creationId xmlns:p14="http://schemas.microsoft.com/office/powerpoint/2010/main" val="3303355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10C70-731B-4A89-8A77-F8249BC22AAB}"/>
              </a:ext>
            </a:extLst>
          </p:cNvPr>
          <p:cNvPicPr>
            <a:picLocks noChangeAspect="1"/>
          </p:cNvPicPr>
          <p:nvPr/>
        </p:nvPicPr>
        <p:blipFill>
          <a:blip r:embed="rId2"/>
          <a:stretch>
            <a:fillRect/>
          </a:stretch>
        </p:blipFill>
        <p:spPr>
          <a:xfrm>
            <a:off x="30822" y="301452"/>
            <a:ext cx="12118312" cy="6438154"/>
          </a:xfrm>
          <a:prstGeom prst="rect">
            <a:avLst/>
          </a:prstGeom>
        </p:spPr>
      </p:pic>
      <p:sp>
        <p:nvSpPr>
          <p:cNvPr id="3" name="Rectangle 2">
            <a:extLst>
              <a:ext uri="{FF2B5EF4-FFF2-40B4-BE49-F238E27FC236}">
                <a16:creationId xmlns:a16="http://schemas.microsoft.com/office/drawing/2014/main" id="{DCBB46B3-3199-46A0-B0E1-3305072B1040}"/>
              </a:ext>
            </a:extLst>
          </p:cNvPr>
          <p:cNvSpPr>
            <a:spLocks/>
          </p:cNvSpPr>
          <p:nvPr/>
        </p:nvSpPr>
        <p:spPr>
          <a:xfrm>
            <a:off x="5903494" y="24453"/>
            <a:ext cx="6096000" cy="276999"/>
          </a:xfrm>
          <a:prstGeom prst="rect">
            <a:avLst/>
          </a:prstGeom>
        </p:spPr>
        <p:txBody>
          <a:bodyPr>
            <a:spAutoFit/>
          </a:bodyPr>
          <a:lstStyle/>
          <a:p>
            <a:pPr algn="r"/>
            <a:r>
              <a:rPr lang="en-US" sz="1200">
                <a:uFillTx/>
              </a:rPr>
              <a:t>https://sccm.org/Blog/March-2020/United-States-Resource-Availability-for-COVID-19</a:t>
            </a:r>
          </a:p>
        </p:txBody>
      </p:sp>
    </p:spTree>
    <p:extLst>
      <p:ext uri="{BB962C8B-B14F-4D97-AF65-F5344CB8AC3E}">
        <p14:creationId xmlns:p14="http://schemas.microsoft.com/office/powerpoint/2010/main" val="269691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2969-CECD-4E44-8AB4-48DA01191926}"/>
              </a:ext>
            </a:extLst>
          </p:cNvPr>
          <p:cNvSpPr>
            <a:spLocks noGrp="1"/>
          </p:cNvSpPr>
          <p:nvPr>
            <p:ph type="title"/>
          </p:nvPr>
        </p:nvSpPr>
        <p:spPr/>
        <p:txBody>
          <a:bodyPr/>
          <a:lstStyle/>
          <a:p>
            <a:r>
              <a:rPr lang="en-US"/>
              <a:t>Clinical Course (Wuhan | Italy)</a:t>
            </a:r>
          </a:p>
        </p:txBody>
      </p:sp>
      <p:sp>
        <p:nvSpPr>
          <p:cNvPr id="3" name="Date Placeholder 2">
            <a:extLst>
              <a:ext uri="{FF2B5EF4-FFF2-40B4-BE49-F238E27FC236}">
                <a16:creationId xmlns:a16="http://schemas.microsoft.com/office/drawing/2014/main" id="{63ABB2AF-7F59-49F4-9836-DF331D0FB876}"/>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4" name="Picture 2" descr="Figure thumbnail gr1">
            <a:extLst>
              <a:ext uri="{FF2B5EF4-FFF2-40B4-BE49-F238E27FC236}">
                <a16:creationId xmlns:a16="http://schemas.microsoft.com/office/drawing/2014/main" id="{2BC5EF04-EEB8-4964-8758-C814ED3230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4755" y="1788974"/>
            <a:ext cx="10354070" cy="49634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5072857-985A-46E8-8272-F6D220310C19}"/>
              </a:ext>
            </a:extLst>
          </p:cNvPr>
          <p:cNvSpPr/>
          <p:nvPr/>
        </p:nvSpPr>
        <p:spPr>
          <a:xfrm>
            <a:off x="5991327" y="99420"/>
            <a:ext cx="6096000" cy="430887"/>
          </a:xfrm>
          <a:prstGeom prst="rect">
            <a:avLst/>
          </a:prstGeom>
        </p:spPr>
        <p:txBody>
          <a:bodyPr>
            <a:spAutoFit/>
          </a:bodyPr>
          <a:lstStyle/>
          <a:p>
            <a:pPr algn="r"/>
            <a:r>
              <a:rPr lang="en-US" sz="1050"/>
              <a:t>Zhou F, Yu T, Du R et al.  Clinical course and risk factors for mortality of adult inpatients with COVID-19 in Wuhan, China: a retrospective cohort study.  Lancet. 2020 Mar 11. pii: S0140-6736(20)30566-3.</a:t>
            </a:r>
          </a:p>
        </p:txBody>
      </p:sp>
      <p:sp>
        <p:nvSpPr>
          <p:cNvPr id="6" name="TextBox 5">
            <a:extLst>
              <a:ext uri="{FF2B5EF4-FFF2-40B4-BE49-F238E27FC236}">
                <a16:creationId xmlns:a16="http://schemas.microsoft.com/office/drawing/2014/main" id="{CC3F166C-6858-4944-8BBA-71CC7F90585A}"/>
              </a:ext>
            </a:extLst>
          </p:cNvPr>
          <p:cNvSpPr txBox="1"/>
          <p:nvPr/>
        </p:nvSpPr>
        <p:spPr>
          <a:xfrm>
            <a:off x="9860010" y="6273269"/>
            <a:ext cx="1931298" cy="523220"/>
          </a:xfrm>
          <a:prstGeom prst="rect">
            <a:avLst/>
          </a:prstGeom>
        </p:spPr>
        <p:txBody>
          <a:bodyPr wrap="none" rtlCol="0">
            <a:spAutoFit/>
          </a:bodyPr>
          <a:lstStyle/>
          <a:p>
            <a:pPr algn="r"/>
            <a:r>
              <a:rPr lang="en-US" sz="1400" i="1">
                <a:solidFill>
                  <a:srgbClr val="C00000"/>
                </a:solidFill>
                <a:effectLst>
                  <a:outerShdw blurRad="38100" dist="38100" dir="2700000" algn="tl">
                    <a:srgbClr val="000000">
                      <a:alpha val="43137"/>
                    </a:srgbClr>
                  </a:outerShdw>
                </a:effectLst>
              </a:rPr>
              <a:t>Pulmonary Embolism</a:t>
            </a:r>
          </a:p>
          <a:p>
            <a:pPr algn="r"/>
            <a:r>
              <a:rPr lang="en-US" sz="1400" i="1">
                <a:solidFill>
                  <a:srgbClr val="C00000"/>
                </a:solidFill>
                <a:effectLst>
                  <a:outerShdw blurRad="38100" dist="38100" dir="2700000" algn="tl">
                    <a:srgbClr val="000000">
                      <a:alpha val="43137"/>
                    </a:srgbClr>
                  </a:outerShdw>
                </a:effectLst>
              </a:rPr>
              <a:t>Pulmonary Hemorrhage</a:t>
            </a:r>
            <a:endParaRPr lang="en-US" sz="1400" i="1" baseline="3000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129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311F-7150-4A8B-8E0A-6ADD44975B3F}"/>
              </a:ext>
            </a:extLst>
          </p:cNvPr>
          <p:cNvSpPr>
            <a:spLocks noGrp="1"/>
          </p:cNvSpPr>
          <p:nvPr>
            <p:ph type="title"/>
          </p:nvPr>
        </p:nvSpPr>
        <p:spPr/>
        <p:txBody>
          <a:bodyPr/>
          <a:lstStyle/>
          <a:p>
            <a:r>
              <a:rPr lang="en-US"/>
              <a:t>Non-Invasive Ventilation</a:t>
            </a:r>
          </a:p>
        </p:txBody>
      </p:sp>
      <p:sp>
        <p:nvSpPr>
          <p:cNvPr id="3" name="Content Placeholder 2">
            <a:extLst>
              <a:ext uri="{FF2B5EF4-FFF2-40B4-BE49-F238E27FC236}">
                <a16:creationId xmlns:a16="http://schemas.microsoft.com/office/drawing/2014/main" id="{1E6B4D6E-BD09-4580-809E-E804563C4020}"/>
              </a:ext>
            </a:extLst>
          </p:cNvPr>
          <p:cNvSpPr>
            <a:spLocks noGrp="1"/>
          </p:cNvSpPr>
          <p:nvPr>
            <p:ph idx="1"/>
          </p:nvPr>
        </p:nvSpPr>
        <p:spPr>
          <a:xfrm>
            <a:off x="838200" y="1825625"/>
            <a:ext cx="5257800" cy="4351338"/>
          </a:xfrm>
        </p:spPr>
        <p:txBody>
          <a:bodyPr/>
          <a:lstStyle/>
          <a:p>
            <a:r>
              <a:rPr lang="en-US"/>
              <a:t>High Flow Nasal Cannula</a:t>
            </a:r>
          </a:p>
          <a:p>
            <a:r>
              <a:rPr lang="en-US"/>
              <a:t>CPAP/BiPAP</a:t>
            </a:r>
          </a:p>
          <a:p>
            <a:r>
              <a:rPr lang="en-US"/>
              <a:t>Face Tents</a:t>
            </a:r>
          </a:p>
        </p:txBody>
      </p:sp>
      <p:sp>
        <p:nvSpPr>
          <p:cNvPr id="4" name="Date Placeholder 3">
            <a:extLst>
              <a:ext uri="{FF2B5EF4-FFF2-40B4-BE49-F238E27FC236}">
                <a16:creationId xmlns:a16="http://schemas.microsoft.com/office/drawing/2014/main" id="{4040838C-595E-4354-99AC-E598BB655D65}"/>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2" descr="Ventillation Helmet">
            <a:extLst>
              <a:ext uri="{FF2B5EF4-FFF2-40B4-BE49-F238E27FC236}">
                <a16:creationId xmlns:a16="http://schemas.microsoft.com/office/drawing/2014/main" id="{E1D81D49-4222-4582-9A47-FCB29CCE40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5433" y="1865834"/>
            <a:ext cx="6641663" cy="37438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C0077EB-43D6-479D-A96E-B8B106C2F0AE}"/>
              </a:ext>
            </a:extLst>
          </p:cNvPr>
          <p:cNvSpPr/>
          <p:nvPr/>
        </p:nvSpPr>
        <p:spPr>
          <a:xfrm>
            <a:off x="7706840" y="5523985"/>
            <a:ext cx="3646960" cy="369332"/>
          </a:xfrm>
          <a:prstGeom prst="rect">
            <a:avLst/>
          </a:prstGeom>
        </p:spPr>
        <p:txBody>
          <a:bodyPr wrap="none">
            <a:spAutoFit/>
          </a:bodyPr>
          <a:lstStyle/>
          <a:p>
            <a:r>
              <a:rPr lang="en-US"/>
              <a:t>©2016 www.uchicagomedicine.org/</a:t>
            </a:r>
          </a:p>
        </p:txBody>
      </p:sp>
    </p:spTree>
    <p:extLst>
      <p:ext uri="{BB962C8B-B14F-4D97-AF65-F5344CB8AC3E}">
        <p14:creationId xmlns:p14="http://schemas.microsoft.com/office/powerpoint/2010/main" val="102465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302371-321D-416E-AAB0-E7B9555B5475}"/>
              </a:ext>
            </a:extLst>
          </p:cNvPr>
          <p:cNvSpPr txBox="1">
            <a:spLocks/>
          </p:cNvSpPr>
          <p:nvPr/>
        </p:nvSpPr>
        <p:spPr>
          <a:xfrm>
            <a:off x="0" y="4287560"/>
            <a:ext cx="646331" cy="369332"/>
          </a:xfrm>
          <a:prstGeom prst="rect">
            <a:avLst/>
          </a:prstGeom>
          <a:noFill/>
        </p:spPr>
        <p:txBody>
          <a:bodyPr wrap="none" rtlCol="0">
            <a:spAutoFit/>
          </a:bodyPr>
          <a:lstStyle/>
          <a:p>
            <a:r>
              <a:rPr lang="en-US">
                <a:uFillTx/>
              </a:rPr>
              <a:t>PEEP</a:t>
            </a:r>
          </a:p>
        </p:txBody>
      </p:sp>
      <p:grpSp>
        <p:nvGrpSpPr>
          <p:cNvPr id="3" name="Group 2">
            <a:extLst>
              <a:ext uri="{FF2B5EF4-FFF2-40B4-BE49-F238E27FC236}">
                <a16:creationId xmlns:a16="http://schemas.microsoft.com/office/drawing/2014/main" id="{795ABFE1-5B30-49CE-9021-DE3D7AC247D6}"/>
              </a:ext>
            </a:extLst>
          </p:cNvPr>
          <p:cNvGrpSpPr/>
          <p:nvPr/>
        </p:nvGrpSpPr>
        <p:grpSpPr>
          <a:xfrm>
            <a:off x="1177447" y="2179825"/>
            <a:ext cx="2930729" cy="999882"/>
            <a:chOff x="1177447" y="2179825"/>
            <a:chExt cx="2930729" cy="999882"/>
          </a:xfrm>
        </p:grpSpPr>
        <p:sp>
          <p:nvSpPr>
            <p:cNvPr id="4" name="TextBox 3">
              <a:extLst>
                <a:ext uri="{FF2B5EF4-FFF2-40B4-BE49-F238E27FC236}">
                  <a16:creationId xmlns:a16="http://schemas.microsoft.com/office/drawing/2014/main" id="{7AA7BA66-2BCF-4D2C-BD87-03D24D20729F}"/>
                </a:ext>
              </a:extLst>
            </p:cNvPr>
            <p:cNvSpPr txBox="1">
              <a:spLocks/>
            </p:cNvSpPr>
            <p:nvPr/>
          </p:nvSpPr>
          <p:spPr>
            <a:xfrm>
              <a:off x="1177447" y="2179825"/>
              <a:ext cx="2549737" cy="369332"/>
            </a:xfrm>
            <a:prstGeom prst="rect">
              <a:avLst/>
            </a:prstGeom>
            <a:noFill/>
          </p:spPr>
          <p:txBody>
            <a:bodyPr wrap="none" rtlCol="0">
              <a:spAutoFit/>
            </a:bodyPr>
            <a:lstStyle/>
            <a:p>
              <a:r>
                <a:rPr lang="en-US">
                  <a:uFillTx/>
                </a:rPr>
                <a:t>Peak Inspiratory Pressure</a:t>
              </a:r>
            </a:p>
          </p:txBody>
        </p:sp>
        <p:cxnSp>
          <p:nvCxnSpPr>
            <p:cNvPr id="5" name="Curved Connector 19">
              <a:extLst>
                <a:ext uri="{FF2B5EF4-FFF2-40B4-BE49-F238E27FC236}">
                  <a16:creationId xmlns:a16="http://schemas.microsoft.com/office/drawing/2014/main" id="{5573E26C-3BE3-4A54-B852-7BC4B851CA0E}"/>
                </a:ext>
              </a:extLst>
            </p:cNvPr>
            <p:cNvCxnSpPr/>
            <p:nvPr/>
          </p:nvCxnSpPr>
          <p:spPr>
            <a:xfrm rot="5400000">
              <a:off x="1142057" y="2705814"/>
              <a:ext cx="538600" cy="2252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urved Connector 21">
              <a:extLst>
                <a:ext uri="{FF2B5EF4-FFF2-40B4-BE49-F238E27FC236}">
                  <a16:creationId xmlns:a16="http://schemas.microsoft.com/office/drawing/2014/main" id="{82FB9652-501E-4607-A97D-236B54A9BA97}"/>
                </a:ext>
              </a:extLst>
            </p:cNvPr>
            <p:cNvCxnSpPr/>
            <p:nvPr/>
          </p:nvCxnSpPr>
          <p:spPr>
            <a:xfrm rot="16200000" flipH="1">
              <a:off x="3469473" y="2541003"/>
              <a:ext cx="723314" cy="55409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5CDC926-2795-452A-96AA-3C16B318E13D}"/>
              </a:ext>
            </a:extLst>
          </p:cNvPr>
          <p:cNvGrpSpPr/>
          <p:nvPr/>
        </p:nvGrpSpPr>
        <p:grpSpPr>
          <a:xfrm>
            <a:off x="4592784" y="1384276"/>
            <a:ext cx="3044994" cy="2107069"/>
            <a:chOff x="7528997" y="2132421"/>
            <a:chExt cx="3044994" cy="1316995"/>
          </a:xfrm>
        </p:grpSpPr>
        <p:sp>
          <p:nvSpPr>
            <p:cNvPr id="8" name="TextBox 7">
              <a:extLst>
                <a:ext uri="{FF2B5EF4-FFF2-40B4-BE49-F238E27FC236}">
                  <a16:creationId xmlns:a16="http://schemas.microsoft.com/office/drawing/2014/main" id="{D77F565F-82A5-482F-A060-D35A63D07CBB}"/>
                </a:ext>
              </a:extLst>
            </p:cNvPr>
            <p:cNvSpPr txBox="1">
              <a:spLocks/>
            </p:cNvSpPr>
            <p:nvPr/>
          </p:nvSpPr>
          <p:spPr>
            <a:xfrm>
              <a:off x="8111968" y="2132421"/>
              <a:ext cx="1744645" cy="369332"/>
            </a:xfrm>
            <a:prstGeom prst="rect">
              <a:avLst/>
            </a:prstGeom>
            <a:noFill/>
          </p:spPr>
          <p:txBody>
            <a:bodyPr wrap="none" rtlCol="0">
              <a:spAutoFit/>
            </a:bodyPr>
            <a:lstStyle/>
            <a:p>
              <a:r>
                <a:rPr lang="en-US">
                  <a:uFillTx/>
                </a:rPr>
                <a:t>Plateau Pressure</a:t>
              </a:r>
            </a:p>
          </p:txBody>
        </p:sp>
        <p:cxnSp>
          <p:nvCxnSpPr>
            <p:cNvPr id="9" name="Curved Connector 24">
              <a:extLst>
                <a:ext uri="{FF2B5EF4-FFF2-40B4-BE49-F238E27FC236}">
                  <a16:creationId xmlns:a16="http://schemas.microsoft.com/office/drawing/2014/main" id="{D6EECA5F-DC36-4D50-ADEA-10EF551BB78A}"/>
                </a:ext>
              </a:extLst>
            </p:cNvPr>
            <p:cNvCxnSpPr/>
            <p:nvPr/>
          </p:nvCxnSpPr>
          <p:spPr>
            <a:xfrm rot="5400000">
              <a:off x="7410084" y="2483717"/>
              <a:ext cx="1084205" cy="8463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26">
              <a:extLst>
                <a:ext uri="{FF2B5EF4-FFF2-40B4-BE49-F238E27FC236}">
                  <a16:creationId xmlns:a16="http://schemas.microsoft.com/office/drawing/2014/main" id="{166C03CA-3A69-4677-AB08-7047FC79EE7E}"/>
                </a:ext>
              </a:extLst>
            </p:cNvPr>
            <p:cNvCxnSpPr/>
            <p:nvPr/>
          </p:nvCxnSpPr>
          <p:spPr>
            <a:xfrm rot="16200000" flipH="1">
              <a:off x="9567240" y="2442665"/>
              <a:ext cx="1084612" cy="92889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3CCC1A68-24C8-423D-824B-57122A435B7E}"/>
              </a:ext>
            </a:extLst>
          </p:cNvPr>
          <p:cNvCxnSpPr/>
          <p:nvPr/>
        </p:nvCxnSpPr>
        <p:spPr>
          <a:xfrm>
            <a:off x="0" y="4956313"/>
            <a:ext cx="12019013"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4B73A17-796E-42CE-8B50-354CAA6CF728}"/>
              </a:ext>
            </a:extLst>
          </p:cNvPr>
          <p:cNvGrpSpPr/>
          <p:nvPr/>
        </p:nvGrpSpPr>
        <p:grpSpPr>
          <a:xfrm>
            <a:off x="0" y="3168620"/>
            <a:ext cx="11490523" cy="1520641"/>
            <a:chOff x="0" y="3168620"/>
            <a:chExt cx="11490523" cy="1520641"/>
          </a:xfrm>
        </p:grpSpPr>
        <p:sp>
          <p:nvSpPr>
            <p:cNvPr id="13" name="Freeform 4">
              <a:extLst>
                <a:ext uri="{FF2B5EF4-FFF2-40B4-BE49-F238E27FC236}">
                  <a16:creationId xmlns:a16="http://schemas.microsoft.com/office/drawing/2014/main" id="{D124EBD4-DC89-41D8-98BB-7277D7EE5BB6}"/>
                </a:ext>
              </a:extLst>
            </p:cNvPr>
            <p:cNvSpPr>
              <a:spLocks/>
            </p:cNvSpPr>
            <p:nvPr/>
          </p:nvSpPr>
          <p:spPr>
            <a:xfrm>
              <a:off x="708059" y="3180524"/>
              <a:ext cx="2293557" cy="1508737"/>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279214 w 2293557"/>
                <a:gd name="connsiteY8" fmla="*/ 1078854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34759"/>
                <a:gd name="connsiteX1" fmla="*/ 146705 w 2293557"/>
                <a:gd name="connsiteY1" fmla="*/ 496956 h 1134759"/>
                <a:gd name="connsiteX2" fmla="*/ 464757 w 2293557"/>
                <a:gd name="connsiteY2" fmla="*/ 119269 h 1134759"/>
                <a:gd name="connsiteX3" fmla="*/ 683418 w 2293557"/>
                <a:gd name="connsiteY3" fmla="*/ 0 h 1134759"/>
                <a:gd name="connsiteX4" fmla="*/ 683418 w 2293557"/>
                <a:gd name="connsiteY4" fmla="*/ 0 h 1134759"/>
                <a:gd name="connsiteX5" fmla="*/ 743053 w 2293557"/>
                <a:gd name="connsiteY5" fmla="*/ 278295 h 1134759"/>
                <a:gd name="connsiteX6" fmla="*/ 743053 w 2293557"/>
                <a:gd name="connsiteY6" fmla="*/ 278295 h 1134759"/>
                <a:gd name="connsiteX7" fmla="*/ 1138410 w 2293557"/>
                <a:gd name="connsiteY7" fmla="*/ 283938 h 1134759"/>
                <a:gd name="connsiteX8" fmla="*/ 1279214 w 2293557"/>
                <a:gd name="connsiteY8" fmla="*/ 1078854 h 1134759"/>
                <a:gd name="connsiteX9" fmla="*/ 2055018 w 2293557"/>
                <a:gd name="connsiteY9" fmla="*/ 1073426 h 1134759"/>
                <a:gd name="connsiteX10" fmla="*/ 2214044 w 2293557"/>
                <a:gd name="connsiteY10" fmla="*/ 1113182 h 1134759"/>
                <a:gd name="connsiteX11" fmla="*/ 2293557 w 2293557"/>
                <a:gd name="connsiteY11" fmla="*/ 1113182 h 1134759"/>
                <a:gd name="connsiteX0" fmla="*/ 0 w 2293557"/>
                <a:gd name="connsiteY0" fmla="*/ 1118606 h 1144566"/>
                <a:gd name="connsiteX1" fmla="*/ 146705 w 2293557"/>
                <a:gd name="connsiteY1" fmla="*/ 496956 h 1144566"/>
                <a:gd name="connsiteX2" fmla="*/ 464757 w 2293557"/>
                <a:gd name="connsiteY2" fmla="*/ 119269 h 1144566"/>
                <a:gd name="connsiteX3" fmla="*/ 683418 w 2293557"/>
                <a:gd name="connsiteY3" fmla="*/ 0 h 1144566"/>
                <a:gd name="connsiteX4" fmla="*/ 683418 w 2293557"/>
                <a:gd name="connsiteY4" fmla="*/ 0 h 1144566"/>
                <a:gd name="connsiteX5" fmla="*/ 743053 w 2293557"/>
                <a:gd name="connsiteY5" fmla="*/ 278295 h 1144566"/>
                <a:gd name="connsiteX6" fmla="*/ 743053 w 2293557"/>
                <a:gd name="connsiteY6" fmla="*/ 278295 h 1144566"/>
                <a:gd name="connsiteX7" fmla="*/ 1138410 w 2293557"/>
                <a:gd name="connsiteY7" fmla="*/ 283938 h 1144566"/>
                <a:gd name="connsiteX8" fmla="*/ 1279214 w 2293557"/>
                <a:gd name="connsiteY8" fmla="*/ 1078854 h 1144566"/>
                <a:gd name="connsiteX9" fmla="*/ 1997868 w 2293557"/>
                <a:gd name="connsiteY9" fmla="*/ 1101899 h 1144566"/>
                <a:gd name="connsiteX10" fmla="*/ 2214044 w 2293557"/>
                <a:gd name="connsiteY10" fmla="*/ 1113182 h 1144566"/>
                <a:gd name="connsiteX11" fmla="*/ 2293557 w 2293557"/>
                <a:gd name="connsiteY11" fmla="*/ 1113182 h 1144566"/>
                <a:gd name="connsiteX0" fmla="*/ 0 w 2293557"/>
                <a:gd name="connsiteY0" fmla="*/ 1118606 h 1148357"/>
                <a:gd name="connsiteX1" fmla="*/ 146705 w 2293557"/>
                <a:gd name="connsiteY1" fmla="*/ 496956 h 1148357"/>
                <a:gd name="connsiteX2" fmla="*/ 464757 w 2293557"/>
                <a:gd name="connsiteY2" fmla="*/ 119269 h 1148357"/>
                <a:gd name="connsiteX3" fmla="*/ 683418 w 2293557"/>
                <a:gd name="connsiteY3" fmla="*/ 0 h 1148357"/>
                <a:gd name="connsiteX4" fmla="*/ 683418 w 2293557"/>
                <a:gd name="connsiteY4" fmla="*/ 0 h 1148357"/>
                <a:gd name="connsiteX5" fmla="*/ 743053 w 2293557"/>
                <a:gd name="connsiteY5" fmla="*/ 278295 h 1148357"/>
                <a:gd name="connsiteX6" fmla="*/ 743053 w 2293557"/>
                <a:gd name="connsiteY6" fmla="*/ 278295 h 1148357"/>
                <a:gd name="connsiteX7" fmla="*/ 1138410 w 2293557"/>
                <a:gd name="connsiteY7" fmla="*/ 283938 h 1148357"/>
                <a:gd name="connsiteX8" fmla="*/ 1279214 w 2293557"/>
                <a:gd name="connsiteY8" fmla="*/ 1078854 h 1148357"/>
                <a:gd name="connsiteX9" fmla="*/ 1997868 w 2293557"/>
                <a:gd name="connsiteY9" fmla="*/ 1101899 h 1148357"/>
                <a:gd name="connsiteX10" fmla="*/ 2214044 w 2293557"/>
                <a:gd name="connsiteY10" fmla="*/ 1113182 h 1148357"/>
                <a:gd name="connsiteX11" fmla="*/ 2293557 w 2293557"/>
                <a:gd name="connsiteY11" fmla="*/ 1113182 h 1148357"/>
                <a:gd name="connsiteX0" fmla="*/ 0 w 2293557"/>
                <a:gd name="connsiteY0" fmla="*/ 1118606 h 1156638"/>
                <a:gd name="connsiteX1" fmla="*/ 146705 w 2293557"/>
                <a:gd name="connsiteY1" fmla="*/ 496956 h 1156638"/>
                <a:gd name="connsiteX2" fmla="*/ 464757 w 2293557"/>
                <a:gd name="connsiteY2" fmla="*/ 119269 h 1156638"/>
                <a:gd name="connsiteX3" fmla="*/ 683418 w 2293557"/>
                <a:gd name="connsiteY3" fmla="*/ 0 h 1156638"/>
                <a:gd name="connsiteX4" fmla="*/ 683418 w 2293557"/>
                <a:gd name="connsiteY4" fmla="*/ 0 h 1156638"/>
                <a:gd name="connsiteX5" fmla="*/ 743053 w 2293557"/>
                <a:gd name="connsiteY5" fmla="*/ 278295 h 1156638"/>
                <a:gd name="connsiteX6" fmla="*/ 743053 w 2293557"/>
                <a:gd name="connsiteY6" fmla="*/ 278295 h 1156638"/>
                <a:gd name="connsiteX7" fmla="*/ 1138410 w 2293557"/>
                <a:gd name="connsiteY7" fmla="*/ 283938 h 1156638"/>
                <a:gd name="connsiteX8" fmla="*/ 1279214 w 2293557"/>
                <a:gd name="connsiteY8" fmla="*/ 1078854 h 1156638"/>
                <a:gd name="connsiteX9" fmla="*/ 1991518 w 2293557"/>
                <a:gd name="connsiteY9" fmla="*/ 1120880 h 1156638"/>
                <a:gd name="connsiteX10" fmla="*/ 2214044 w 2293557"/>
                <a:gd name="connsiteY10" fmla="*/ 1113182 h 1156638"/>
                <a:gd name="connsiteX11" fmla="*/ 2293557 w 2293557"/>
                <a:gd name="connsiteY11" fmla="*/ 1113182 h 1156638"/>
                <a:gd name="connsiteX0" fmla="*/ 0 w 2293557"/>
                <a:gd name="connsiteY0" fmla="*/ 1118606 h 1128729"/>
                <a:gd name="connsiteX1" fmla="*/ 146705 w 2293557"/>
                <a:gd name="connsiteY1" fmla="*/ 496956 h 1128729"/>
                <a:gd name="connsiteX2" fmla="*/ 464757 w 2293557"/>
                <a:gd name="connsiteY2" fmla="*/ 119269 h 1128729"/>
                <a:gd name="connsiteX3" fmla="*/ 683418 w 2293557"/>
                <a:gd name="connsiteY3" fmla="*/ 0 h 1128729"/>
                <a:gd name="connsiteX4" fmla="*/ 683418 w 2293557"/>
                <a:gd name="connsiteY4" fmla="*/ 0 h 1128729"/>
                <a:gd name="connsiteX5" fmla="*/ 743053 w 2293557"/>
                <a:gd name="connsiteY5" fmla="*/ 278295 h 1128729"/>
                <a:gd name="connsiteX6" fmla="*/ 743053 w 2293557"/>
                <a:gd name="connsiteY6" fmla="*/ 278295 h 1128729"/>
                <a:gd name="connsiteX7" fmla="*/ 1138410 w 2293557"/>
                <a:gd name="connsiteY7" fmla="*/ 283938 h 1128729"/>
                <a:gd name="connsiteX8" fmla="*/ 1298264 w 2293557"/>
                <a:gd name="connsiteY8" fmla="*/ 1040890 h 1128729"/>
                <a:gd name="connsiteX9" fmla="*/ 1991518 w 2293557"/>
                <a:gd name="connsiteY9" fmla="*/ 1120880 h 1128729"/>
                <a:gd name="connsiteX10" fmla="*/ 2214044 w 2293557"/>
                <a:gd name="connsiteY10" fmla="*/ 1113182 h 1128729"/>
                <a:gd name="connsiteX11" fmla="*/ 2293557 w 2293557"/>
                <a:gd name="connsiteY11" fmla="*/ 1113182 h 1128729"/>
                <a:gd name="connsiteX0" fmla="*/ 0 w 2293557"/>
                <a:gd name="connsiteY0" fmla="*/ 1118606 h 1128444"/>
                <a:gd name="connsiteX1" fmla="*/ 146705 w 2293557"/>
                <a:gd name="connsiteY1" fmla="*/ 496956 h 1128444"/>
                <a:gd name="connsiteX2" fmla="*/ 464757 w 2293557"/>
                <a:gd name="connsiteY2" fmla="*/ 119269 h 1128444"/>
                <a:gd name="connsiteX3" fmla="*/ 683418 w 2293557"/>
                <a:gd name="connsiteY3" fmla="*/ 0 h 1128444"/>
                <a:gd name="connsiteX4" fmla="*/ 683418 w 2293557"/>
                <a:gd name="connsiteY4" fmla="*/ 0 h 1128444"/>
                <a:gd name="connsiteX5" fmla="*/ 743053 w 2293557"/>
                <a:gd name="connsiteY5" fmla="*/ 278295 h 1128444"/>
                <a:gd name="connsiteX6" fmla="*/ 743053 w 2293557"/>
                <a:gd name="connsiteY6" fmla="*/ 278295 h 1128444"/>
                <a:gd name="connsiteX7" fmla="*/ 1017760 w 2293557"/>
                <a:gd name="connsiteY7" fmla="*/ 288683 h 1128444"/>
                <a:gd name="connsiteX8" fmla="*/ 1298264 w 2293557"/>
                <a:gd name="connsiteY8" fmla="*/ 1040890 h 1128444"/>
                <a:gd name="connsiteX9" fmla="*/ 1991518 w 2293557"/>
                <a:gd name="connsiteY9" fmla="*/ 1120880 h 1128444"/>
                <a:gd name="connsiteX10" fmla="*/ 2214044 w 2293557"/>
                <a:gd name="connsiteY10" fmla="*/ 1113182 h 1128444"/>
                <a:gd name="connsiteX11" fmla="*/ 2293557 w 2293557"/>
                <a:gd name="connsiteY11" fmla="*/ 1113182 h 1128444"/>
                <a:gd name="connsiteX0" fmla="*/ 0 w 2293557"/>
                <a:gd name="connsiteY0" fmla="*/ 1118606 h 1127501"/>
                <a:gd name="connsiteX1" fmla="*/ 146705 w 2293557"/>
                <a:gd name="connsiteY1" fmla="*/ 496956 h 1127501"/>
                <a:gd name="connsiteX2" fmla="*/ 464757 w 2293557"/>
                <a:gd name="connsiteY2" fmla="*/ 119269 h 1127501"/>
                <a:gd name="connsiteX3" fmla="*/ 683418 w 2293557"/>
                <a:gd name="connsiteY3" fmla="*/ 0 h 1127501"/>
                <a:gd name="connsiteX4" fmla="*/ 683418 w 2293557"/>
                <a:gd name="connsiteY4" fmla="*/ 0 h 1127501"/>
                <a:gd name="connsiteX5" fmla="*/ 743053 w 2293557"/>
                <a:gd name="connsiteY5" fmla="*/ 278295 h 1127501"/>
                <a:gd name="connsiteX6" fmla="*/ 743053 w 2293557"/>
                <a:gd name="connsiteY6" fmla="*/ 278295 h 1127501"/>
                <a:gd name="connsiteX7" fmla="*/ 1017760 w 2293557"/>
                <a:gd name="connsiteY7" fmla="*/ 288683 h 1127501"/>
                <a:gd name="connsiteX8" fmla="*/ 1272864 w 2293557"/>
                <a:gd name="connsiteY8" fmla="*/ 1007672 h 1127501"/>
                <a:gd name="connsiteX9" fmla="*/ 1991518 w 2293557"/>
                <a:gd name="connsiteY9" fmla="*/ 1120880 h 1127501"/>
                <a:gd name="connsiteX10" fmla="*/ 2214044 w 2293557"/>
                <a:gd name="connsiteY10" fmla="*/ 1113182 h 1127501"/>
                <a:gd name="connsiteX11" fmla="*/ 2293557 w 2293557"/>
                <a:gd name="connsiteY11" fmla="*/ 1113182 h 11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3557" h="1127501">
                  <a:moveTo>
                    <a:pt x="0" y="1118606"/>
                  </a:moveTo>
                  <a:cubicBezTo>
                    <a:pt x="31474" y="909884"/>
                    <a:pt x="69246" y="663512"/>
                    <a:pt x="146705" y="496956"/>
                  </a:cubicBezTo>
                  <a:cubicBezTo>
                    <a:pt x="224164" y="330400"/>
                    <a:pt x="375305" y="202095"/>
                    <a:pt x="464757" y="119269"/>
                  </a:cubicBezTo>
                  <a:cubicBezTo>
                    <a:pt x="554209" y="36443"/>
                    <a:pt x="683418" y="0"/>
                    <a:pt x="683418" y="0"/>
                  </a:cubicBezTo>
                  <a:lnTo>
                    <a:pt x="683418" y="0"/>
                  </a:lnTo>
                  <a:lnTo>
                    <a:pt x="743053" y="278295"/>
                  </a:lnTo>
                  <a:lnTo>
                    <a:pt x="743053" y="278295"/>
                  </a:lnTo>
                  <a:lnTo>
                    <a:pt x="1017760" y="288683"/>
                  </a:lnTo>
                  <a:cubicBezTo>
                    <a:pt x="1206604" y="318500"/>
                    <a:pt x="1110571" y="868972"/>
                    <a:pt x="1272864" y="1007672"/>
                  </a:cubicBezTo>
                  <a:cubicBezTo>
                    <a:pt x="1435157" y="1146372"/>
                    <a:pt x="1834655" y="1103295"/>
                    <a:pt x="1991518" y="1120880"/>
                  </a:cubicBezTo>
                  <a:cubicBezTo>
                    <a:pt x="2148381" y="1138465"/>
                    <a:pt x="2139869" y="1115748"/>
                    <a:pt x="2214044" y="1113182"/>
                  </a:cubicBezTo>
                  <a:cubicBezTo>
                    <a:pt x="2253800" y="1119808"/>
                    <a:pt x="2273678" y="1116495"/>
                    <a:pt x="2293557" y="1113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14" name="Straight Connector 13">
              <a:extLst>
                <a:ext uri="{FF2B5EF4-FFF2-40B4-BE49-F238E27FC236}">
                  <a16:creationId xmlns:a16="http://schemas.microsoft.com/office/drawing/2014/main" id="{1E7E7531-08D3-4D13-ADC0-2191AA15823C}"/>
                </a:ext>
              </a:extLst>
            </p:cNvPr>
            <p:cNvCxnSpPr>
              <a:endCxn id="13" idx="0"/>
            </p:cNvCxnSpPr>
            <p:nvPr/>
          </p:nvCxnSpPr>
          <p:spPr>
            <a:xfrm>
              <a:off x="0" y="4677357"/>
              <a:ext cx="708059" cy="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A69871-695B-4547-9977-06CC4DCF5BFB}"/>
                </a:ext>
              </a:extLst>
            </p:cNvPr>
            <p:cNvCxnSpPr/>
            <p:nvPr/>
          </p:nvCxnSpPr>
          <p:spPr>
            <a:xfrm>
              <a:off x="5832982" y="4678175"/>
              <a:ext cx="53507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Freeform 12">
              <a:extLst>
                <a:ext uri="{FF2B5EF4-FFF2-40B4-BE49-F238E27FC236}">
                  <a16:creationId xmlns:a16="http://schemas.microsoft.com/office/drawing/2014/main" id="{56077723-6A3F-4F83-93A7-678A6E574C13}"/>
                </a:ext>
              </a:extLst>
            </p:cNvPr>
            <p:cNvSpPr>
              <a:spLocks/>
            </p:cNvSpPr>
            <p:nvPr/>
          </p:nvSpPr>
          <p:spPr>
            <a:xfrm>
              <a:off x="6368054" y="3180932"/>
              <a:ext cx="2293557" cy="1496834"/>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3557" h="1118606">
                  <a:moveTo>
                    <a:pt x="0" y="1118606"/>
                  </a:moveTo>
                  <a:cubicBezTo>
                    <a:pt x="31474" y="909884"/>
                    <a:pt x="69246" y="663512"/>
                    <a:pt x="146705" y="496956"/>
                  </a:cubicBezTo>
                  <a:cubicBezTo>
                    <a:pt x="224164" y="330400"/>
                    <a:pt x="375305" y="202095"/>
                    <a:pt x="464757" y="119269"/>
                  </a:cubicBezTo>
                  <a:cubicBezTo>
                    <a:pt x="554209" y="36443"/>
                    <a:pt x="683418" y="0"/>
                    <a:pt x="683418" y="0"/>
                  </a:cubicBezTo>
                  <a:lnTo>
                    <a:pt x="683418" y="0"/>
                  </a:lnTo>
                  <a:lnTo>
                    <a:pt x="743053" y="278295"/>
                  </a:lnTo>
                  <a:lnTo>
                    <a:pt x="743053" y="278295"/>
                  </a:lnTo>
                  <a:lnTo>
                    <a:pt x="1697210" y="298174"/>
                  </a:lnTo>
                  <a:cubicBezTo>
                    <a:pt x="1886054" y="327991"/>
                    <a:pt x="1829732" y="354496"/>
                    <a:pt x="1876114" y="457200"/>
                  </a:cubicBezTo>
                  <a:cubicBezTo>
                    <a:pt x="1922496" y="559904"/>
                    <a:pt x="1945688" y="811696"/>
                    <a:pt x="1975505" y="914400"/>
                  </a:cubicBezTo>
                  <a:cubicBezTo>
                    <a:pt x="2005322" y="1017104"/>
                    <a:pt x="2015262" y="1040296"/>
                    <a:pt x="2055018" y="1073426"/>
                  </a:cubicBezTo>
                  <a:cubicBezTo>
                    <a:pt x="2094774" y="1106556"/>
                    <a:pt x="2214044" y="1113182"/>
                    <a:pt x="2214044" y="1113182"/>
                  </a:cubicBezTo>
                  <a:cubicBezTo>
                    <a:pt x="2253800" y="1119808"/>
                    <a:pt x="2273678" y="1116495"/>
                    <a:pt x="2293557" y="1113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17" name="Straight Connector 16">
              <a:extLst>
                <a:ext uri="{FF2B5EF4-FFF2-40B4-BE49-F238E27FC236}">
                  <a16:creationId xmlns:a16="http://schemas.microsoft.com/office/drawing/2014/main" id="{5F3D994D-9CE6-4FBB-B8C3-40497C825078}"/>
                </a:ext>
              </a:extLst>
            </p:cNvPr>
            <p:cNvCxnSpPr/>
            <p:nvPr/>
          </p:nvCxnSpPr>
          <p:spPr>
            <a:xfrm>
              <a:off x="8661611" y="4678584"/>
              <a:ext cx="53507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Freeform 25">
              <a:extLst>
                <a:ext uri="{FF2B5EF4-FFF2-40B4-BE49-F238E27FC236}">
                  <a16:creationId xmlns:a16="http://schemas.microsoft.com/office/drawing/2014/main" id="{40DE85DE-433C-4036-8411-1EE5742BED79}"/>
                </a:ext>
              </a:extLst>
            </p:cNvPr>
            <p:cNvSpPr>
              <a:spLocks/>
            </p:cNvSpPr>
            <p:nvPr/>
          </p:nvSpPr>
          <p:spPr>
            <a:xfrm>
              <a:off x="3688742" y="3170256"/>
              <a:ext cx="2293557" cy="1508737"/>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279214 w 2293557"/>
                <a:gd name="connsiteY8" fmla="*/ 1078854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34759"/>
                <a:gd name="connsiteX1" fmla="*/ 146705 w 2293557"/>
                <a:gd name="connsiteY1" fmla="*/ 496956 h 1134759"/>
                <a:gd name="connsiteX2" fmla="*/ 464757 w 2293557"/>
                <a:gd name="connsiteY2" fmla="*/ 119269 h 1134759"/>
                <a:gd name="connsiteX3" fmla="*/ 683418 w 2293557"/>
                <a:gd name="connsiteY3" fmla="*/ 0 h 1134759"/>
                <a:gd name="connsiteX4" fmla="*/ 683418 w 2293557"/>
                <a:gd name="connsiteY4" fmla="*/ 0 h 1134759"/>
                <a:gd name="connsiteX5" fmla="*/ 743053 w 2293557"/>
                <a:gd name="connsiteY5" fmla="*/ 278295 h 1134759"/>
                <a:gd name="connsiteX6" fmla="*/ 743053 w 2293557"/>
                <a:gd name="connsiteY6" fmla="*/ 278295 h 1134759"/>
                <a:gd name="connsiteX7" fmla="*/ 1138410 w 2293557"/>
                <a:gd name="connsiteY7" fmla="*/ 283938 h 1134759"/>
                <a:gd name="connsiteX8" fmla="*/ 1279214 w 2293557"/>
                <a:gd name="connsiteY8" fmla="*/ 1078854 h 1134759"/>
                <a:gd name="connsiteX9" fmla="*/ 2055018 w 2293557"/>
                <a:gd name="connsiteY9" fmla="*/ 1073426 h 1134759"/>
                <a:gd name="connsiteX10" fmla="*/ 2214044 w 2293557"/>
                <a:gd name="connsiteY10" fmla="*/ 1113182 h 1134759"/>
                <a:gd name="connsiteX11" fmla="*/ 2293557 w 2293557"/>
                <a:gd name="connsiteY11" fmla="*/ 1113182 h 1134759"/>
                <a:gd name="connsiteX0" fmla="*/ 0 w 2293557"/>
                <a:gd name="connsiteY0" fmla="*/ 1118606 h 1144566"/>
                <a:gd name="connsiteX1" fmla="*/ 146705 w 2293557"/>
                <a:gd name="connsiteY1" fmla="*/ 496956 h 1144566"/>
                <a:gd name="connsiteX2" fmla="*/ 464757 w 2293557"/>
                <a:gd name="connsiteY2" fmla="*/ 119269 h 1144566"/>
                <a:gd name="connsiteX3" fmla="*/ 683418 w 2293557"/>
                <a:gd name="connsiteY3" fmla="*/ 0 h 1144566"/>
                <a:gd name="connsiteX4" fmla="*/ 683418 w 2293557"/>
                <a:gd name="connsiteY4" fmla="*/ 0 h 1144566"/>
                <a:gd name="connsiteX5" fmla="*/ 743053 w 2293557"/>
                <a:gd name="connsiteY5" fmla="*/ 278295 h 1144566"/>
                <a:gd name="connsiteX6" fmla="*/ 743053 w 2293557"/>
                <a:gd name="connsiteY6" fmla="*/ 278295 h 1144566"/>
                <a:gd name="connsiteX7" fmla="*/ 1138410 w 2293557"/>
                <a:gd name="connsiteY7" fmla="*/ 283938 h 1144566"/>
                <a:gd name="connsiteX8" fmla="*/ 1279214 w 2293557"/>
                <a:gd name="connsiteY8" fmla="*/ 1078854 h 1144566"/>
                <a:gd name="connsiteX9" fmla="*/ 1997868 w 2293557"/>
                <a:gd name="connsiteY9" fmla="*/ 1101899 h 1144566"/>
                <a:gd name="connsiteX10" fmla="*/ 2214044 w 2293557"/>
                <a:gd name="connsiteY10" fmla="*/ 1113182 h 1144566"/>
                <a:gd name="connsiteX11" fmla="*/ 2293557 w 2293557"/>
                <a:gd name="connsiteY11" fmla="*/ 1113182 h 1144566"/>
                <a:gd name="connsiteX0" fmla="*/ 0 w 2293557"/>
                <a:gd name="connsiteY0" fmla="*/ 1118606 h 1148357"/>
                <a:gd name="connsiteX1" fmla="*/ 146705 w 2293557"/>
                <a:gd name="connsiteY1" fmla="*/ 496956 h 1148357"/>
                <a:gd name="connsiteX2" fmla="*/ 464757 w 2293557"/>
                <a:gd name="connsiteY2" fmla="*/ 119269 h 1148357"/>
                <a:gd name="connsiteX3" fmla="*/ 683418 w 2293557"/>
                <a:gd name="connsiteY3" fmla="*/ 0 h 1148357"/>
                <a:gd name="connsiteX4" fmla="*/ 683418 w 2293557"/>
                <a:gd name="connsiteY4" fmla="*/ 0 h 1148357"/>
                <a:gd name="connsiteX5" fmla="*/ 743053 w 2293557"/>
                <a:gd name="connsiteY5" fmla="*/ 278295 h 1148357"/>
                <a:gd name="connsiteX6" fmla="*/ 743053 w 2293557"/>
                <a:gd name="connsiteY6" fmla="*/ 278295 h 1148357"/>
                <a:gd name="connsiteX7" fmla="*/ 1138410 w 2293557"/>
                <a:gd name="connsiteY7" fmla="*/ 283938 h 1148357"/>
                <a:gd name="connsiteX8" fmla="*/ 1279214 w 2293557"/>
                <a:gd name="connsiteY8" fmla="*/ 1078854 h 1148357"/>
                <a:gd name="connsiteX9" fmla="*/ 1997868 w 2293557"/>
                <a:gd name="connsiteY9" fmla="*/ 1101899 h 1148357"/>
                <a:gd name="connsiteX10" fmla="*/ 2214044 w 2293557"/>
                <a:gd name="connsiteY10" fmla="*/ 1113182 h 1148357"/>
                <a:gd name="connsiteX11" fmla="*/ 2293557 w 2293557"/>
                <a:gd name="connsiteY11" fmla="*/ 1113182 h 1148357"/>
                <a:gd name="connsiteX0" fmla="*/ 0 w 2293557"/>
                <a:gd name="connsiteY0" fmla="*/ 1118606 h 1156638"/>
                <a:gd name="connsiteX1" fmla="*/ 146705 w 2293557"/>
                <a:gd name="connsiteY1" fmla="*/ 496956 h 1156638"/>
                <a:gd name="connsiteX2" fmla="*/ 464757 w 2293557"/>
                <a:gd name="connsiteY2" fmla="*/ 119269 h 1156638"/>
                <a:gd name="connsiteX3" fmla="*/ 683418 w 2293557"/>
                <a:gd name="connsiteY3" fmla="*/ 0 h 1156638"/>
                <a:gd name="connsiteX4" fmla="*/ 683418 w 2293557"/>
                <a:gd name="connsiteY4" fmla="*/ 0 h 1156638"/>
                <a:gd name="connsiteX5" fmla="*/ 743053 w 2293557"/>
                <a:gd name="connsiteY5" fmla="*/ 278295 h 1156638"/>
                <a:gd name="connsiteX6" fmla="*/ 743053 w 2293557"/>
                <a:gd name="connsiteY6" fmla="*/ 278295 h 1156638"/>
                <a:gd name="connsiteX7" fmla="*/ 1138410 w 2293557"/>
                <a:gd name="connsiteY7" fmla="*/ 283938 h 1156638"/>
                <a:gd name="connsiteX8" fmla="*/ 1279214 w 2293557"/>
                <a:gd name="connsiteY8" fmla="*/ 1078854 h 1156638"/>
                <a:gd name="connsiteX9" fmla="*/ 1991518 w 2293557"/>
                <a:gd name="connsiteY9" fmla="*/ 1120880 h 1156638"/>
                <a:gd name="connsiteX10" fmla="*/ 2214044 w 2293557"/>
                <a:gd name="connsiteY10" fmla="*/ 1113182 h 1156638"/>
                <a:gd name="connsiteX11" fmla="*/ 2293557 w 2293557"/>
                <a:gd name="connsiteY11" fmla="*/ 1113182 h 1156638"/>
                <a:gd name="connsiteX0" fmla="*/ 0 w 2293557"/>
                <a:gd name="connsiteY0" fmla="*/ 1118606 h 1128729"/>
                <a:gd name="connsiteX1" fmla="*/ 146705 w 2293557"/>
                <a:gd name="connsiteY1" fmla="*/ 496956 h 1128729"/>
                <a:gd name="connsiteX2" fmla="*/ 464757 w 2293557"/>
                <a:gd name="connsiteY2" fmla="*/ 119269 h 1128729"/>
                <a:gd name="connsiteX3" fmla="*/ 683418 w 2293557"/>
                <a:gd name="connsiteY3" fmla="*/ 0 h 1128729"/>
                <a:gd name="connsiteX4" fmla="*/ 683418 w 2293557"/>
                <a:gd name="connsiteY4" fmla="*/ 0 h 1128729"/>
                <a:gd name="connsiteX5" fmla="*/ 743053 w 2293557"/>
                <a:gd name="connsiteY5" fmla="*/ 278295 h 1128729"/>
                <a:gd name="connsiteX6" fmla="*/ 743053 w 2293557"/>
                <a:gd name="connsiteY6" fmla="*/ 278295 h 1128729"/>
                <a:gd name="connsiteX7" fmla="*/ 1138410 w 2293557"/>
                <a:gd name="connsiteY7" fmla="*/ 283938 h 1128729"/>
                <a:gd name="connsiteX8" fmla="*/ 1298264 w 2293557"/>
                <a:gd name="connsiteY8" fmla="*/ 1040890 h 1128729"/>
                <a:gd name="connsiteX9" fmla="*/ 1991518 w 2293557"/>
                <a:gd name="connsiteY9" fmla="*/ 1120880 h 1128729"/>
                <a:gd name="connsiteX10" fmla="*/ 2214044 w 2293557"/>
                <a:gd name="connsiteY10" fmla="*/ 1113182 h 1128729"/>
                <a:gd name="connsiteX11" fmla="*/ 2293557 w 2293557"/>
                <a:gd name="connsiteY11" fmla="*/ 1113182 h 1128729"/>
                <a:gd name="connsiteX0" fmla="*/ 0 w 2293557"/>
                <a:gd name="connsiteY0" fmla="*/ 1118606 h 1128444"/>
                <a:gd name="connsiteX1" fmla="*/ 146705 w 2293557"/>
                <a:gd name="connsiteY1" fmla="*/ 496956 h 1128444"/>
                <a:gd name="connsiteX2" fmla="*/ 464757 w 2293557"/>
                <a:gd name="connsiteY2" fmla="*/ 119269 h 1128444"/>
                <a:gd name="connsiteX3" fmla="*/ 683418 w 2293557"/>
                <a:gd name="connsiteY3" fmla="*/ 0 h 1128444"/>
                <a:gd name="connsiteX4" fmla="*/ 683418 w 2293557"/>
                <a:gd name="connsiteY4" fmla="*/ 0 h 1128444"/>
                <a:gd name="connsiteX5" fmla="*/ 743053 w 2293557"/>
                <a:gd name="connsiteY5" fmla="*/ 278295 h 1128444"/>
                <a:gd name="connsiteX6" fmla="*/ 743053 w 2293557"/>
                <a:gd name="connsiteY6" fmla="*/ 278295 h 1128444"/>
                <a:gd name="connsiteX7" fmla="*/ 1017760 w 2293557"/>
                <a:gd name="connsiteY7" fmla="*/ 288683 h 1128444"/>
                <a:gd name="connsiteX8" fmla="*/ 1298264 w 2293557"/>
                <a:gd name="connsiteY8" fmla="*/ 1040890 h 1128444"/>
                <a:gd name="connsiteX9" fmla="*/ 1991518 w 2293557"/>
                <a:gd name="connsiteY9" fmla="*/ 1120880 h 1128444"/>
                <a:gd name="connsiteX10" fmla="*/ 2214044 w 2293557"/>
                <a:gd name="connsiteY10" fmla="*/ 1113182 h 1128444"/>
                <a:gd name="connsiteX11" fmla="*/ 2293557 w 2293557"/>
                <a:gd name="connsiteY11" fmla="*/ 1113182 h 1128444"/>
                <a:gd name="connsiteX0" fmla="*/ 0 w 2293557"/>
                <a:gd name="connsiteY0" fmla="*/ 1118606 h 1127501"/>
                <a:gd name="connsiteX1" fmla="*/ 146705 w 2293557"/>
                <a:gd name="connsiteY1" fmla="*/ 496956 h 1127501"/>
                <a:gd name="connsiteX2" fmla="*/ 464757 w 2293557"/>
                <a:gd name="connsiteY2" fmla="*/ 119269 h 1127501"/>
                <a:gd name="connsiteX3" fmla="*/ 683418 w 2293557"/>
                <a:gd name="connsiteY3" fmla="*/ 0 h 1127501"/>
                <a:gd name="connsiteX4" fmla="*/ 683418 w 2293557"/>
                <a:gd name="connsiteY4" fmla="*/ 0 h 1127501"/>
                <a:gd name="connsiteX5" fmla="*/ 743053 w 2293557"/>
                <a:gd name="connsiteY5" fmla="*/ 278295 h 1127501"/>
                <a:gd name="connsiteX6" fmla="*/ 743053 w 2293557"/>
                <a:gd name="connsiteY6" fmla="*/ 278295 h 1127501"/>
                <a:gd name="connsiteX7" fmla="*/ 1017760 w 2293557"/>
                <a:gd name="connsiteY7" fmla="*/ 288683 h 1127501"/>
                <a:gd name="connsiteX8" fmla="*/ 1272864 w 2293557"/>
                <a:gd name="connsiteY8" fmla="*/ 1007672 h 1127501"/>
                <a:gd name="connsiteX9" fmla="*/ 1991518 w 2293557"/>
                <a:gd name="connsiteY9" fmla="*/ 1120880 h 1127501"/>
                <a:gd name="connsiteX10" fmla="*/ 2214044 w 2293557"/>
                <a:gd name="connsiteY10" fmla="*/ 1113182 h 1127501"/>
                <a:gd name="connsiteX11" fmla="*/ 2293557 w 2293557"/>
                <a:gd name="connsiteY11" fmla="*/ 1113182 h 11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3557" h="1127501">
                  <a:moveTo>
                    <a:pt x="0" y="1118606"/>
                  </a:moveTo>
                  <a:cubicBezTo>
                    <a:pt x="31474" y="909884"/>
                    <a:pt x="69246" y="663512"/>
                    <a:pt x="146705" y="496956"/>
                  </a:cubicBezTo>
                  <a:cubicBezTo>
                    <a:pt x="224164" y="330400"/>
                    <a:pt x="375305" y="202095"/>
                    <a:pt x="464757" y="119269"/>
                  </a:cubicBezTo>
                  <a:cubicBezTo>
                    <a:pt x="554209" y="36443"/>
                    <a:pt x="683418" y="0"/>
                    <a:pt x="683418" y="0"/>
                  </a:cubicBezTo>
                  <a:lnTo>
                    <a:pt x="683418" y="0"/>
                  </a:lnTo>
                  <a:lnTo>
                    <a:pt x="743053" y="278295"/>
                  </a:lnTo>
                  <a:lnTo>
                    <a:pt x="743053" y="278295"/>
                  </a:lnTo>
                  <a:lnTo>
                    <a:pt x="1017760" y="288683"/>
                  </a:lnTo>
                  <a:cubicBezTo>
                    <a:pt x="1206604" y="318500"/>
                    <a:pt x="1110571" y="868972"/>
                    <a:pt x="1272864" y="1007672"/>
                  </a:cubicBezTo>
                  <a:cubicBezTo>
                    <a:pt x="1435157" y="1146372"/>
                    <a:pt x="1834655" y="1103295"/>
                    <a:pt x="1991518" y="1120880"/>
                  </a:cubicBezTo>
                  <a:cubicBezTo>
                    <a:pt x="2148381" y="1138465"/>
                    <a:pt x="2139869" y="1115748"/>
                    <a:pt x="2214044" y="1113182"/>
                  </a:cubicBezTo>
                  <a:cubicBezTo>
                    <a:pt x="2253800" y="1119808"/>
                    <a:pt x="2273678" y="1116495"/>
                    <a:pt x="2293557" y="1113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19" name="Straight Connector 18">
              <a:extLst>
                <a:ext uri="{FF2B5EF4-FFF2-40B4-BE49-F238E27FC236}">
                  <a16:creationId xmlns:a16="http://schemas.microsoft.com/office/drawing/2014/main" id="{055EE1E0-B8A5-4BF5-9F9B-BC4DB9FF7FA8}"/>
                </a:ext>
              </a:extLst>
            </p:cNvPr>
            <p:cNvCxnSpPr>
              <a:endCxn id="18" idx="0"/>
            </p:cNvCxnSpPr>
            <p:nvPr/>
          </p:nvCxnSpPr>
          <p:spPr>
            <a:xfrm>
              <a:off x="2980683" y="4667089"/>
              <a:ext cx="708059"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Freeform 30">
              <a:extLst>
                <a:ext uri="{FF2B5EF4-FFF2-40B4-BE49-F238E27FC236}">
                  <a16:creationId xmlns:a16="http://schemas.microsoft.com/office/drawing/2014/main" id="{31985529-9912-4608-A6C3-3541EC0B16A0}"/>
                </a:ext>
              </a:extLst>
            </p:cNvPr>
            <p:cNvSpPr>
              <a:spLocks/>
            </p:cNvSpPr>
            <p:nvPr/>
          </p:nvSpPr>
          <p:spPr>
            <a:xfrm>
              <a:off x="9196966" y="3168620"/>
              <a:ext cx="2293557" cy="1508737"/>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38410 w 2293557"/>
                <a:gd name="connsiteY7" fmla="*/ 283938 h 1118606"/>
                <a:gd name="connsiteX8" fmla="*/ 1279214 w 2293557"/>
                <a:gd name="connsiteY8" fmla="*/ 1078854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34759"/>
                <a:gd name="connsiteX1" fmla="*/ 146705 w 2293557"/>
                <a:gd name="connsiteY1" fmla="*/ 496956 h 1134759"/>
                <a:gd name="connsiteX2" fmla="*/ 464757 w 2293557"/>
                <a:gd name="connsiteY2" fmla="*/ 119269 h 1134759"/>
                <a:gd name="connsiteX3" fmla="*/ 683418 w 2293557"/>
                <a:gd name="connsiteY3" fmla="*/ 0 h 1134759"/>
                <a:gd name="connsiteX4" fmla="*/ 683418 w 2293557"/>
                <a:gd name="connsiteY4" fmla="*/ 0 h 1134759"/>
                <a:gd name="connsiteX5" fmla="*/ 743053 w 2293557"/>
                <a:gd name="connsiteY5" fmla="*/ 278295 h 1134759"/>
                <a:gd name="connsiteX6" fmla="*/ 743053 w 2293557"/>
                <a:gd name="connsiteY6" fmla="*/ 278295 h 1134759"/>
                <a:gd name="connsiteX7" fmla="*/ 1138410 w 2293557"/>
                <a:gd name="connsiteY7" fmla="*/ 283938 h 1134759"/>
                <a:gd name="connsiteX8" fmla="*/ 1279214 w 2293557"/>
                <a:gd name="connsiteY8" fmla="*/ 1078854 h 1134759"/>
                <a:gd name="connsiteX9" fmla="*/ 2055018 w 2293557"/>
                <a:gd name="connsiteY9" fmla="*/ 1073426 h 1134759"/>
                <a:gd name="connsiteX10" fmla="*/ 2214044 w 2293557"/>
                <a:gd name="connsiteY10" fmla="*/ 1113182 h 1134759"/>
                <a:gd name="connsiteX11" fmla="*/ 2293557 w 2293557"/>
                <a:gd name="connsiteY11" fmla="*/ 1113182 h 1134759"/>
                <a:gd name="connsiteX0" fmla="*/ 0 w 2293557"/>
                <a:gd name="connsiteY0" fmla="*/ 1118606 h 1144566"/>
                <a:gd name="connsiteX1" fmla="*/ 146705 w 2293557"/>
                <a:gd name="connsiteY1" fmla="*/ 496956 h 1144566"/>
                <a:gd name="connsiteX2" fmla="*/ 464757 w 2293557"/>
                <a:gd name="connsiteY2" fmla="*/ 119269 h 1144566"/>
                <a:gd name="connsiteX3" fmla="*/ 683418 w 2293557"/>
                <a:gd name="connsiteY3" fmla="*/ 0 h 1144566"/>
                <a:gd name="connsiteX4" fmla="*/ 683418 w 2293557"/>
                <a:gd name="connsiteY4" fmla="*/ 0 h 1144566"/>
                <a:gd name="connsiteX5" fmla="*/ 743053 w 2293557"/>
                <a:gd name="connsiteY5" fmla="*/ 278295 h 1144566"/>
                <a:gd name="connsiteX6" fmla="*/ 743053 w 2293557"/>
                <a:gd name="connsiteY6" fmla="*/ 278295 h 1144566"/>
                <a:gd name="connsiteX7" fmla="*/ 1138410 w 2293557"/>
                <a:gd name="connsiteY7" fmla="*/ 283938 h 1144566"/>
                <a:gd name="connsiteX8" fmla="*/ 1279214 w 2293557"/>
                <a:gd name="connsiteY8" fmla="*/ 1078854 h 1144566"/>
                <a:gd name="connsiteX9" fmla="*/ 1997868 w 2293557"/>
                <a:gd name="connsiteY9" fmla="*/ 1101899 h 1144566"/>
                <a:gd name="connsiteX10" fmla="*/ 2214044 w 2293557"/>
                <a:gd name="connsiteY10" fmla="*/ 1113182 h 1144566"/>
                <a:gd name="connsiteX11" fmla="*/ 2293557 w 2293557"/>
                <a:gd name="connsiteY11" fmla="*/ 1113182 h 1144566"/>
                <a:gd name="connsiteX0" fmla="*/ 0 w 2293557"/>
                <a:gd name="connsiteY0" fmla="*/ 1118606 h 1148357"/>
                <a:gd name="connsiteX1" fmla="*/ 146705 w 2293557"/>
                <a:gd name="connsiteY1" fmla="*/ 496956 h 1148357"/>
                <a:gd name="connsiteX2" fmla="*/ 464757 w 2293557"/>
                <a:gd name="connsiteY2" fmla="*/ 119269 h 1148357"/>
                <a:gd name="connsiteX3" fmla="*/ 683418 w 2293557"/>
                <a:gd name="connsiteY3" fmla="*/ 0 h 1148357"/>
                <a:gd name="connsiteX4" fmla="*/ 683418 w 2293557"/>
                <a:gd name="connsiteY4" fmla="*/ 0 h 1148357"/>
                <a:gd name="connsiteX5" fmla="*/ 743053 w 2293557"/>
                <a:gd name="connsiteY5" fmla="*/ 278295 h 1148357"/>
                <a:gd name="connsiteX6" fmla="*/ 743053 w 2293557"/>
                <a:gd name="connsiteY6" fmla="*/ 278295 h 1148357"/>
                <a:gd name="connsiteX7" fmla="*/ 1138410 w 2293557"/>
                <a:gd name="connsiteY7" fmla="*/ 283938 h 1148357"/>
                <a:gd name="connsiteX8" fmla="*/ 1279214 w 2293557"/>
                <a:gd name="connsiteY8" fmla="*/ 1078854 h 1148357"/>
                <a:gd name="connsiteX9" fmla="*/ 1997868 w 2293557"/>
                <a:gd name="connsiteY9" fmla="*/ 1101899 h 1148357"/>
                <a:gd name="connsiteX10" fmla="*/ 2214044 w 2293557"/>
                <a:gd name="connsiteY10" fmla="*/ 1113182 h 1148357"/>
                <a:gd name="connsiteX11" fmla="*/ 2293557 w 2293557"/>
                <a:gd name="connsiteY11" fmla="*/ 1113182 h 1148357"/>
                <a:gd name="connsiteX0" fmla="*/ 0 w 2293557"/>
                <a:gd name="connsiteY0" fmla="*/ 1118606 h 1156638"/>
                <a:gd name="connsiteX1" fmla="*/ 146705 w 2293557"/>
                <a:gd name="connsiteY1" fmla="*/ 496956 h 1156638"/>
                <a:gd name="connsiteX2" fmla="*/ 464757 w 2293557"/>
                <a:gd name="connsiteY2" fmla="*/ 119269 h 1156638"/>
                <a:gd name="connsiteX3" fmla="*/ 683418 w 2293557"/>
                <a:gd name="connsiteY3" fmla="*/ 0 h 1156638"/>
                <a:gd name="connsiteX4" fmla="*/ 683418 w 2293557"/>
                <a:gd name="connsiteY4" fmla="*/ 0 h 1156638"/>
                <a:gd name="connsiteX5" fmla="*/ 743053 w 2293557"/>
                <a:gd name="connsiteY5" fmla="*/ 278295 h 1156638"/>
                <a:gd name="connsiteX6" fmla="*/ 743053 w 2293557"/>
                <a:gd name="connsiteY6" fmla="*/ 278295 h 1156638"/>
                <a:gd name="connsiteX7" fmla="*/ 1138410 w 2293557"/>
                <a:gd name="connsiteY7" fmla="*/ 283938 h 1156638"/>
                <a:gd name="connsiteX8" fmla="*/ 1279214 w 2293557"/>
                <a:gd name="connsiteY8" fmla="*/ 1078854 h 1156638"/>
                <a:gd name="connsiteX9" fmla="*/ 1991518 w 2293557"/>
                <a:gd name="connsiteY9" fmla="*/ 1120880 h 1156638"/>
                <a:gd name="connsiteX10" fmla="*/ 2214044 w 2293557"/>
                <a:gd name="connsiteY10" fmla="*/ 1113182 h 1156638"/>
                <a:gd name="connsiteX11" fmla="*/ 2293557 w 2293557"/>
                <a:gd name="connsiteY11" fmla="*/ 1113182 h 1156638"/>
                <a:gd name="connsiteX0" fmla="*/ 0 w 2293557"/>
                <a:gd name="connsiteY0" fmla="*/ 1118606 h 1128729"/>
                <a:gd name="connsiteX1" fmla="*/ 146705 w 2293557"/>
                <a:gd name="connsiteY1" fmla="*/ 496956 h 1128729"/>
                <a:gd name="connsiteX2" fmla="*/ 464757 w 2293557"/>
                <a:gd name="connsiteY2" fmla="*/ 119269 h 1128729"/>
                <a:gd name="connsiteX3" fmla="*/ 683418 w 2293557"/>
                <a:gd name="connsiteY3" fmla="*/ 0 h 1128729"/>
                <a:gd name="connsiteX4" fmla="*/ 683418 w 2293557"/>
                <a:gd name="connsiteY4" fmla="*/ 0 h 1128729"/>
                <a:gd name="connsiteX5" fmla="*/ 743053 w 2293557"/>
                <a:gd name="connsiteY5" fmla="*/ 278295 h 1128729"/>
                <a:gd name="connsiteX6" fmla="*/ 743053 w 2293557"/>
                <a:gd name="connsiteY6" fmla="*/ 278295 h 1128729"/>
                <a:gd name="connsiteX7" fmla="*/ 1138410 w 2293557"/>
                <a:gd name="connsiteY7" fmla="*/ 283938 h 1128729"/>
                <a:gd name="connsiteX8" fmla="*/ 1298264 w 2293557"/>
                <a:gd name="connsiteY8" fmla="*/ 1040890 h 1128729"/>
                <a:gd name="connsiteX9" fmla="*/ 1991518 w 2293557"/>
                <a:gd name="connsiteY9" fmla="*/ 1120880 h 1128729"/>
                <a:gd name="connsiteX10" fmla="*/ 2214044 w 2293557"/>
                <a:gd name="connsiteY10" fmla="*/ 1113182 h 1128729"/>
                <a:gd name="connsiteX11" fmla="*/ 2293557 w 2293557"/>
                <a:gd name="connsiteY11" fmla="*/ 1113182 h 1128729"/>
                <a:gd name="connsiteX0" fmla="*/ 0 w 2293557"/>
                <a:gd name="connsiteY0" fmla="*/ 1118606 h 1128444"/>
                <a:gd name="connsiteX1" fmla="*/ 146705 w 2293557"/>
                <a:gd name="connsiteY1" fmla="*/ 496956 h 1128444"/>
                <a:gd name="connsiteX2" fmla="*/ 464757 w 2293557"/>
                <a:gd name="connsiteY2" fmla="*/ 119269 h 1128444"/>
                <a:gd name="connsiteX3" fmla="*/ 683418 w 2293557"/>
                <a:gd name="connsiteY3" fmla="*/ 0 h 1128444"/>
                <a:gd name="connsiteX4" fmla="*/ 683418 w 2293557"/>
                <a:gd name="connsiteY4" fmla="*/ 0 h 1128444"/>
                <a:gd name="connsiteX5" fmla="*/ 743053 w 2293557"/>
                <a:gd name="connsiteY5" fmla="*/ 278295 h 1128444"/>
                <a:gd name="connsiteX6" fmla="*/ 743053 w 2293557"/>
                <a:gd name="connsiteY6" fmla="*/ 278295 h 1128444"/>
                <a:gd name="connsiteX7" fmla="*/ 1017760 w 2293557"/>
                <a:gd name="connsiteY7" fmla="*/ 288683 h 1128444"/>
                <a:gd name="connsiteX8" fmla="*/ 1298264 w 2293557"/>
                <a:gd name="connsiteY8" fmla="*/ 1040890 h 1128444"/>
                <a:gd name="connsiteX9" fmla="*/ 1991518 w 2293557"/>
                <a:gd name="connsiteY9" fmla="*/ 1120880 h 1128444"/>
                <a:gd name="connsiteX10" fmla="*/ 2214044 w 2293557"/>
                <a:gd name="connsiteY10" fmla="*/ 1113182 h 1128444"/>
                <a:gd name="connsiteX11" fmla="*/ 2293557 w 2293557"/>
                <a:gd name="connsiteY11" fmla="*/ 1113182 h 1128444"/>
                <a:gd name="connsiteX0" fmla="*/ 0 w 2293557"/>
                <a:gd name="connsiteY0" fmla="*/ 1118606 h 1127501"/>
                <a:gd name="connsiteX1" fmla="*/ 146705 w 2293557"/>
                <a:gd name="connsiteY1" fmla="*/ 496956 h 1127501"/>
                <a:gd name="connsiteX2" fmla="*/ 464757 w 2293557"/>
                <a:gd name="connsiteY2" fmla="*/ 119269 h 1127501"/>
                <a:gd name="connsiteX3" fmla="*/ 683418 w 2293557"/>
                <a:gd name="connsiteY3" fmla="*/ 0 h 1127501"/>
                <a:gd name="connsiteX4" fmla="*/ 683418 w 2293557"/>
                <a:gd name="connsiteY4" fmla="*/ 0 h 1127501"/>
                <a:gd name="connsiteX5" fmla="*/ 743053 w 2293557"/>
                <a:gd name="connsiteY5" fmla="*/ 278295 h 1127501"/>
                <a:gd name="connsiteX6" fmla="*/ 743053 w 2293557"/>
                <a:gd name="connsiteY6" fmla="*/ 278295 h 1127501"/>
                <a:gd name="connsiteX7" fmla="*/ 1017760 w 2293557"/>
                <a:gd name="connsiteY7" fmla="*/ 288683 h 1127501"/>
                <a:gd name="connsiteX8" fmla="*/ 1272864 w 2293557"/>
                <a:gd name="connsiteY8" fmla="*/ 1007672 h 1127501"/>
                <a:gd name="connsiteX9" fmla="*/ 1991518 w 2293557"/>
                <a:gd name="connsiteY9" fmla="*/ 1120880 h 1127501"/>
                <a:gd name="connsiteX10" fmla="*/ 2214044 w 2293557"/>
                <a:gd name="connsiteY10" fmla="*/ 1113182 h 1127501"/>
                <a:gd name="connsiteX11" fmla="*/ 2293557 w 2293557"/>
                <a:gd name="connsiteY11" fmla="*/ 1113182 h 11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3557" h="1127501">
                  <a:moveTo>
                    <a:pt x="0" y="1118606"/>
                  </a:moveTo>
                  <a:cubicBezTo>
                    <a:pt x="31474" y="909884"/>
                    <a:pt x="69246" y="663512"/>
                    <a:pt x="146705" y="496956"/>
                  </a:cubicBezTo>
                  <a:cubicBezTo>
                    <a:pt x="224164" y="330400"/>
                    <a:pt x="375305" y="202095"/>
                    <a:pt x="464757" y="119269"/>
                  </a:cubicBezTo>
                  <a:cubicBezTo>
                    <a:pt x="554209" y="36443"/>
                    <a:pt x="683418" y="0"/>
                    <a:pt x="683418" y="0"/>
                  </a:cubicBezTo>
                  <a:lnTo>
                    <a:pt x="683418" y="0"/>
                  </a:lnTo>
                  <a:lnTo>
                    <a:pt x="743053" y="278295"/>
                  </a:lnTo>
                  <a:lnTo>
                    <a:pt x="743053" y="278295"/>
                  </a:lnTo>
                  <a:lnTo>
                    <a:pt x="1017760" y="288683"/>
                  </a:lnTo>
                  <a:cubicBezTo>
                    <a:pt x="1206604" y="318500"/>
                    <a:pt x="1110571" y="868972"/>
                    <a:pt x="1272864" y="1007672"/>
                  </a:cubicBezTo>
                  <a:cubicBezTo>
                    <a:pt x="1435157" y="1146372"/>
                    <a:pt x="1834655" y="1103295"/>
                    <a:pt x="1991518" y="1120880"/>
                  </a:cubicBezTo>
                  <a:cubicBezTo>
                    <a:pt x="2148381" y="1138465"/>
                    <a:pt x="2139869" y="1115748"/>
                    <a:pt x="2214044" y="1113182"/>
                  </a:cubicBezTo>
                  <a:cubicBezTo>
                    <a:pt x="2253800" y="1119808"/>
                    <a:pt x="2273678" y="1116495"/>
                    <a:pt x="2293557" y="1113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21" name="TextBox 20">
            <a:extLst>
              <a:ext uri="{FF2B5EF4-FFF2-40B4-BE49-F238E27FC236}">
                <a16:creationId xmlns:a16="http://schemas.microsoft.com/office/drawing/2014/main" id="{8E508F45-730C-459D-92D7-0CB79CD236DD}"/>
              </a:ext>
            </a:extLst>
          </p:cNvPr>
          <p:cNvSpPr txBox="1">
            <a:spLocks/>
          </p:cNvSpPr>
          <p:nvPr/>
        </p:nvSpPr>
        <p:spPr>
          <a:xfrm>
            <a:off x="5691866" y="5429626"/>
            <a:ext cx="4253472" cy="369332"/>
          </a:xfrm>
          <a:prstGeom prst="rect">
            <a:avLst/>
          </a:prstGeom>
          <a:noFill/>
        </p:spPr>
        <p:txBody>
          <a:bodyPr wrap="none" rtlCol="0">
            <a:spAutoFit/>
          </a:bodyPr>
          <a:lstStyle/>
          <a:p>
            <a:r>
              <a:rPr lang="en-US">
                <a:uFillTx/>
              </a:rPr>
              <a:t>“Breath Hold”/Inspiratory Pause if available</a:t>
            </a:r>
          </a:p>
        </p:txBody>
      </p:sp>
      <p:sp>
        <p:nvSpPr>
          <p:cNvPr id="22" name="Down Arrow 9">
            <a:extLst>
              <a:ext uri="{FF2B5EF4-FFF2-40B4-BE49-F238E27FC236}">
                <a16:creationId xmlns:a16="http://schemas.microsoft.com/office/drawing/2014/main" id="{19F67B69-21A6-43F8-861A-10BA168552EE}"/>
              </a:ext>
            </a:extLst>
          </p:cNvPr>
          <p:cNvSpPr/>
          <p:nvPr/>
        </p:nvSpPr>
        <p:spPr>
          <a:xfrm rot="10800000">
            <a:off x="7447000" y="3709554"/>
            <a:ext cx="435018" cy="1720071"/>
          </a:xfrm>
          <a:prstGeom prst="downArrow">
            <a:avLst/>
          </a:prstGeom>
          <a:solidFill>
            <a:schemeClr val="accent1">
              <a:alpha val="3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20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AB7F09-4B8E-430C-95FD-9FA8EFA6AEC2}"/>
              </a:ext>
            </a:extLst>
          </p:cNvPr>
          <p:cNvPicPr>
            <a:picLocks noChangeAspect="1"/>
          </p:cNvPicPr>
          <p:nvPr/>
        </p:nvPicPr>
        <p:blipFill>
          <a:blip r:embed="rId2"/>
          <a:stretch>
            <a:fillRect/>
          </a:stretch>
        </p:blipFill>
        <p:spPr>
          <a:xfrm>
            <a:off x="15240" y="71918"/>
            <a:ext cx="12161520" cy="6720841"/>
          </a:xfrm>
          <a:prstGeom prst="rect">
            <a:avLst/>
          </a:prstGeom>
        </p:spPr>
      </p:pic>
    </p:spTree>
    <p:extLst>
      <p:ext uri="{BB962C8B-B14F-4D97-AF65-F5344CB8AC3E}">
        <p14:creationId xmlns:p14="http://schemas.microsoft.com/office/powerpoint/2010/main" val="250164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0C6142-DE58-4B8D-AE3C-95B845AA611A}"/>
              </a:ext>
            </a:extLst>
          </p:cNvPr>
          <p:cNvGrpSpPr>
            <a:grpSpLocks noChangeAspect="1"/>
          </p:cNvGrpSpPr>
          <p:nvPr/>
        </p:nvGrpSpPr>
        <p:grpSpPr>
          <a:xfrm>
            <a:off x="95225" y="2360944"/>
            <a:ext cx="12096775" cy="3563321"/>
            <a:chOff x="0" y="2809907"/>
            <a:chExt cx="6368054" cy="1875824"/>
          </a:xfrm>
        </p:grpSpPr>
        <p:sp>
          <p:nvSpPr>
            <p:cNvPr id="3" name="Freeform 4">
              <a:extLst>
                <a:ext uri="{FF2B5EF4-FFF2-40B4-BE49-F238E27FC236}">
                  <a16:creationId xmlns:a16="http://schemas.microsoft.com/office/drawing/2014/main" id="{EC1DBEF8-2C09-4DE4-8E41-E597688A9392}"/>
                </a:ext>
              </a:extLst>
            </p:cNvPr>
            <p:cNvSpPr>
              <a:spLocks/>
            </p:cNvSpPr>
            <p:nvPr/>
          </p:nvSpPr>
          <p:spPr>
            <a:xfrm>
              <a:off x="708059" y="3180523"/>
              <a:ext cx="2293557" cy="1496836"/>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61008 w 2293557"/>
                <a:gd name="connsiteY7" fmla="*/ 289067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161008 w 2293557"/>
                <a:gd name="connsiteY7" fmla="*/ 289067 h 1118606"/>
                <a:gd name="connsiteX8" fmla="*/ 1321631 w 2293557"/>
                <a:gd name="connsiteY8" fmla="*/ 1085589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118606 h 1139775"/>
                <a:gd name="connsiteX1" fmla="*/ 146705 w 2293557"/>
                <a:gd name="connsiteY1" fmla="*/ 496956 h 1139775"/>
                <a:gd name="connsiteX2" fmla="*/ 464757 w 2293557"/>
                <a:gd name="connsiteY2" fmla="*/ 119269 h 1139775"/>
                <a:gd name="connsiteX3" fmla="*/ 683418 w 2293557"/>
                <a:gd name="connsiteY3" fmla="*/ 0 h 1139775"/>
                <a:gd name="connsiteX4" fmla="*/ 683418 w 2293557"/>
                <a:gd name="connsiteY4" fmla="*/ 0 h 1139775"/>
                <a:gd name="connsiteX5" fmla="*/ 743053 w 2293557"/>
                <a:gd name="connsiteY5" fmla="*/ 278295 h 1139775"/>
                <a:gd name="connsiteX6" fmla="*/ 743053 w 2293557"/>
                <a:gd name="connsiteY6" fmla="*/ 278295 h 1139775"/>
                <a:gd name="connsiteX7" fmla="*/ 1161008 w 2293557"/>
                <a:gd name="connsiteY7" fmla="*/ 289067 h 1139775"/>
                <a:gd name="connsiteX8" fmla="*/ 1321631 w 2293557"/>
                <a:gd name="connsiteY8" fmla="*/ 1085589 h 1139775"/>
                <a:gd name="connsiteX9" fmla="*/ 2055018 w 2293557"/>
                <a:gd name="connsiteY9" fmla="*/ 1073426 h 1139775"/>
                <a:gd name="connsiteX10" fmla="*/ 2214044 w 2293557"/>
                <a:gd name="connsiteY10" fmla="*/ 1113182 h 1139775"/>
                <a:gd name="connsiteX11" fmla="*/ 2293557 w 2293557"/>
                <a:gd name="connsiteY11" fmla="*/ 1113182 h 1139775"/>
                <a:gd name="connsiteX0" fmla="*/ 0 w 2293557"/>
                <a:gd name="connsiteY0" fmla="*/ 1118606 h 1153470"/>
                <a:gd name="connsiteX1" fmla="*/ 146705 w 2293557"/>
                <a:gd name="connsiteY1" fmla="*/ 496956 h 1153470"/>
                <a:gd name="connsiteX2" fmla="*/ 464757 w 2293557"/>
                <a:gd name="connsiteY2" fmla="*/ 119269 h 1153470"/>
                <a:gd name="connsiteX3" fmla="*/ 683418 w 2293557"/>
                <a:gd name="connsiteY3" fmla="*/ 0 h 1153470"/>
                <a:gd name="connsiteX4" fmla="*/ 683418 w 2293557"/>
                <a:gd name="connsiteY4" fmla="*/ 0 h 1153470"/>
                <a:gd name="connsiteX5" fmla="*/ 743053 w 2293557"/>
                <a:gd name="connsiteY5" fmla="*/ 278295 h 1153470"/>
                <a:gd name="connsiteX6" fmla="*/ 743053 w 2293557"/>
                <a:gd name="connsiteY6" fmla="*/ 278295 h 1153470"/>
                <a:gd name="connsiteX7" fmla="*/ 1161008 w 2293557"/>
                <a:gd name="connsiteY7" fmla="*/ 289067 h 1153470"/>
                <a:gd name="connsiteX8" fmla="*/ 1321631 w 2293557"/>
                <a:gd name="connsiteY8" fmla="*/ 1085589 h 1153470"/>
                <a:gd name="connsiteX9" fmla="*/ 2214044 w 2293557"/>
                <a:gd name="connsiteY9" fmla="*/ 1113182 h 1153470"/>
                <a:gd name="connsiteX10" fmla="*/ 2293557 w 2293557"/>
                <a:gd name="connsiteY10" fmla="*/ 1113182 h 1153470"/>
                <a:gd name="connsiteX0" fmla="*/ 0 w 2293557"/>
                <a:gd name="connsiteY0" fmla="*/ 1118606 h 1118607"/>
                <a:gd name="connsiteX1" fmla="*/ 146705 w 2293557"/>
                <a:gd name="connsiteY1" fmla="*/ 496956 h 1118607"/>
                <a:gd name="connsiteX2" fmla="*/ 464757 w 2293557"/>
                <a:gd name="connsiteY2" fmla="*/ 119269 h 1118607"/>
                <a:gd name="connsiteX3" fmla="*/ 683418 w 2293557"/>
                <a:gd name="connsiteY3" fmla="*/ 0 h 1118607"/>
                <a:gd name="connsiteX4" fmla="*/ 683418 w 2293557"/>
                <a:gd name="connsiteY4" fmla="*/ 0 h 1118607"/>
                <a:gd name="connsiteX5" fmla="*/ 743053 w 2293557"/>
                <a:gd name="connsiteY5" fmla="*/ 278295 h 1118607"/>
                <a:gd name="connsiteX6" fmla="*/ 743053 w 2293557"/>
                <a:gd name="connsiteY6" fmla="*/ 278295 h 1118607"/>
                <a:gd name="connsiteX7" fmla="*/ 1161008 w 2293557"/>
                <a:gd name="connsiteY7" fmla="*/ 289067 h 1118607"/>
                <a:gd name="connsiteX8" fmla="*/ 1339910 w 2293557"/>
                <a:gd name="connsiteY8" fmla="*/ 1021839 h 1118607"/>
                <a:gd name="connsiteX9" fmla="*/ 2214044 w 2293557"/>
                <a:gd name="connsiteY9" fmla="*/ 1113182 h 1118607"/>
                <a:gd name="connsiteX10" fmla="*/ 2293557 w 2293557"/>
                <a:gd name="connsiteY10" fmla="*/ 1113182 h 111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557" h="1118607">
                  <a:moveTo>
                    <a:pt x="0" y="1118606"/>
                  </a:moveTo>
                  <a:cubicBezTo>
                    <a:pt x="31474" y="909884"/>
                    <a:pt x="69246" y="663512"/>
                    <a:pt x="146705" y="496956"/>
                  </a:cubicBezTo>
                  <a:cubicBezTo>
                    <a:pt x="224164" y="330400"/>
                    <a:pt x="375305" y="202095"/>
                    <a:pt x="464757" y="119269"/>
                  </a:cubicBezTo>
                  <a:cubicBezTo>
                    <a:pt x="554209" y="36443"/>
                    <a:pt x="683418" y="0"/>
                    <a:pt x="683418" y="0"/>
                  </a:cubicBezTo>
                  <a:lnTo>
                    <a:pt x="683418" y="0"/>
                  </a:lnTo>
                  <a:lnTo>
                    <a:pt x="743053" y="278295"/>
                  </a:lnTo>
                  <a:lnTo>
                    <a:pt x="743053" y="278295"/>
                  </a:lnTo>
                  <a:cubicBezTo>
                    <a:pt x="1061105" y="284921"/>
                    <a:pt x="842956" y="282441"/>
                    <a:pt x="1161008" y="289067"/>
                  </a:cubicBezTo>
                  <a:cubicBezTo>
                    <a:pt x="1349852" y="318884"/>
                    <a:pt x="1164404" y="884486"/>
                    <a:pt x="1339910" y="1021839"/>
                  </a:cubicBezTo>
                  <a:cubicBezTo>
                    <a:pt x="1515416" y="1159192"/>
                    <a:pt x="2052056" y="1108583"/>
                    <a:pt x="2214044" y="1113182"/>
                  </a:cubicBezTo>
                  <a:cubicBezTo>
                    <a:pt x="2253800" y="1119808"/>
                    <a:pt x="2273678" y="1116495"/>
                    <a:pt x="2293557" y="1113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4" name="Straight Connector 3">
              <a:extLst>
                <a:ext uri="{FF2B5EF4-FFF2-40B4-BE49-F238E27FC236}">
                  <a16:creationId xmlns:a16="http://schemas.microsoft.com/office/drawing/2014/main" id="{29510C8E-95C3-47A5-9A4C-4BBEDF3E4FD0}"/>
                </a:ext>
              </a:extLst>
            </p:cNvPr>
            <p:cNvCxnSpPr>
              <a:endCxn id="3" idx="0"/>
            </p:cNvCxnSpPr>
            <p:nvPr/>
          </p:nvCxnSpPr>
          <p:spPr>
            <a:xfrm flipV="1">
              <a:off x="0" y="4677357"/>
              <a:ext cx="708059" cy="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748E483-CE5E-4934-A202-F9B0067225CD}"/>
                </a:ext>
              </a:extLst>
            </p:cNvPr>
            <p:cNvCxnSpPr/>
            <p:nvPr/>
          </p:nvCxnSpPr>
          <p:spPr>
            <a:xfrm>
              <a:off x="3001616" y="4678175"/>
              <a:ext cx="53507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Freeform 10">
              <a:extLst>
                <a:ext uri="{FF2B5EF4-FFF2-40B4-BE49-F238E27FC236}">
                  <a16:creationId xmlns:a16="http://schemas.microsoft.com/office/drawing/2014/main" id="{F62E78BB-AED6-46C2-93B1-CC4896E88C97}"/>
                </a:ext>
              </a:extLst>
            </p:cNvPr>
            <p:cNvSpPr>
              <a:spLocks/>
            </p:cNvSpPr>
            <p:nvPr/>
          </p:nvSpPr>
          <p:spPr>
            <a:xfrm>
              <a:off x="3539425" y="2809907"/>
              <a:ext cx="2293557" cy="1867449"/>
            </a:xfrm>
            <a:custGeom>
              <a:avLst/>
              <a:gdLst>
                <a:gd name="connsiteX0" fmla="*/ 0 w 2286000"/>
                <a:gd name="connsiteY0" fmla="*/ 1073426 h 1117007"/>
                <a:gd name="connsiteX1" fmla="*/ 139148 w 2286000"/>
                <a:gd name="connsiteY1" fmla="*/ 496956 h 1117007"/>
                <a:gd name="connsiteX2" fmla="*/ 457200 w 2286000"/>
                <a:gd name="connsiteY2" fmla="*/ 119269 h 1117007"/>
                <a:gd name="connsiteX3" fmla="*/ 675861 w 2286000"/>
                <a:gd name="connsiteY3" fmla="*/ 0 h 1117007"/>
                <a:gd name="connsiteX4" fmla="*/ 675861 w 2286000"/>
                <a:gd name="connsiteY4" fmla="*/ 0 h 1117007"/>
                <a:gd name="connsiteX5" fmla="*/ 735496 w 2286000"/>
                <a:gd name="connsiteY5" fmla="*/ 278295 h 1117007"/>
                <a:gd name="connsiteX6" fmla="*/ 735496 w 2286000"/>
                <a:gd name="connsiteY6" fmla="*/ 278295 h 1117007"/>
                <a:gd name="connsiteX7" fmla="*/ 1689653 w 2286000"/>
                <a:gd name="connsiteY7" fmla="*/ 298174 h 1117007"/>
                <a:gd name="connsiteX8" fmla="*/ 1868557 w 2286000"/>
                <a:gd name="connsiteY8" fmla="*/ 457200 h 1117007"/>
                <a:gd name="connsiteX9" fmla="*/ 1967948 w 2286000"/>
                <a:gd name="connsiteY9" fmla="*/ 914400 h 1117007"/>
                <a:gd name="connsiteX10" fmla="*/ 2047461 w 2286000"/>
                <a:gd name="connsiteY10" fmla="*/ 1073426 h 1117007"/>
                <a:gd name="connsiteX11" fmla="*/ 2206487 w 2286000"/>
                <a:gd name="connsiteY11" fmla="*/ 1113182 h 1117007"/>
                <a:gd name="connsiteX12" fmla="*/ 2286000 w 2286000"/>
                <a:gd name="connsiteY12" fmla="*/ 1113182 h 1117007"/>
                <a:gd name="connsiteX0" fmla="*/ 0 w 2293557"/>
                <a:gd name="connsiteY0" fmla="*/ 1118606 h 1118606"/>
                <a:gd name="connsiteX1" fmla="*/ 146705 w 2293557"/>
                <a:gd name="connsiteY1" fmla="*/ 496956 h 1118606"/>
                <a:gd name="connsiteX2" fmla="*/ 464757 w 2293557"/>
                <a:gd name="connsiteY2" fmla="*/ 119269 h 1118606"/>
                <a:gd name="connsiteX3" fmla="*/ 683418 w 2293557"/>
                <a:gd name="connsiteY3" fmla="*/ 0 h 1118606"/>
                <a:gd name="connsiteX4" fmla="*/ 683418 w 2293557"/>
                <a:gd name="connsiteY4" fmla="*/ 0 h 1118606"/>
                <a:gd name="connsiteX5" fmla="*/ 743053 w 2293557"/>
                <a:gd name="connsiteY5" fmla="*/ 278295 h 1118606"/>
                <a:gd name="connsiteX6" fmla="*/ 743053 w 2293557"/>
                <a:gd name="connsiteY6" fmla="*/ 278295 h 1118606"/>
                <a:gd name="connsiteX7" fmla="*/ 1697210 w 2293557"/>
                <a:gd name="connsiteY7" fmla="*/ 298174 h 1118606"/>
                <a:gd name="connsiteX8" fmla="*/ 1876114 w 2293557"/>
                <a:gd name="connsiteY8" fmla="*/ 457200 h 1118606"/>
                <a:gd name="connsiteX9" fmla="*/ 1975505 w 2293557"/>
                <a:gd name="connsiteY9" fmla="*/ 914400 h 1118606"/>
                <a:gd name="connsiteX10" fmla="*/ 2055018 w 2293557"/>
                <a:gd name="connsiteY10" fmla="*/ 1073426 h 1118606"/>
                <a:gd name="connsiteX11" fmla="*/ 2214044 w 2293557"/>
                <a:gd name="connsiteY11" fmla="*/ 1113182 h 1118606"/>
                <a:gd name="connsiteX12" fmla="*/ 2293557 w 2293557"/>
                <a:gd name="connsiteY12" fmla="*/ 1113182 h 1118606"/>
                <a:gd name="connsiteX0" fmla="*/ 0 w 2293557"/>
                <a:gd name="connsiteY0" fmla="*/ 1379263 h 1379263"/>
                <a:gd name="connsiteX1" fmla="*/ 146705 w 2293557"/>
                <a:gd name="connsiteY1" fmla="*/ 757613 h 1379263"/>
                <a:gd name="connsiteX2" fmla="*/ 464757 w 2293557"/>
                <a:gd name="connsiteY2" fmla="*/ 379926 h 1379263"/>
                <a:gd name="connsiteX3" fmla="*/ 683418 w 2293557"/>
                <a:gd name="connsiteY3" fmla="*/ 260657 h 1379263"/>
                <a:gd name="connsiteX4" fmla="*/ 664564 w 2293557"/>
                <a:gd name="connsiteY4" fmla="*/ 0 h 1379263"/>
                <a:gd name="connsiteX5" fmla="*/ 743053 w 2293557"/>
                <a:gd name="connsiteY5" fmla="*/ 538952 h 1379263"/>
                <a:gd name="connsiteX6" fmla="*/ 743053 w 2293557"/>
                <a:gd name="connsiteY6" fmla="*/ 538952 h 1379263"/>
                <a:gd name="connsiteX7" fmla="*/ 1697210 w 2293557"/>
                <a:gd name="connsiteY7" fmla="*/ 558831 h 1379263"/>
                <a:gd name="connsiteX8" fmla="*/ 1876114 w 2293557"/>
                <a:gd name="connsiteY8" fmla="*/ 717857 h 1379263"/>
                <a:gd name="connsiteX9" fmla="*/ 1975505 w 2293557"/>
                <a:gd name="connsiteY9" fmla="*/ 1175057 h 1379263"/>
                <a:gd name="connsiteX10" fmla="*/ 2055018 w 2293557"/>
                <a:gd name="connsiteY10" fmla="*/ 1334083 h 1379263"/>
                <a:gd name="connsiteX11" fmla="*/ 2214044 w 2293557"/>
                <a:gd name="connsiteY11" fmla="*/ 1373839 h 1379263"/>
                <a:gd name="connsiteX12" fmla="*/ 2293557 w 2293557"/>
                <a:gd name="connsiteY12" fmla="*/ 1373839 h 1379263"/>
                <a:gd name="connsiteX0" fmla="*/ 0 w 2293557"/>
                <a:gd name="connsiteY0" fmla="*/ 1394026 h 1394026"/>
                <a:gd name="connsiteX1" fmla="*/ 146705 w 2293557"/>
                <a:gd name="connsiteY1" fmla="*/ 772376 h 1394026"/>
                <a:gd name="connsiteX2" fmla="*/ 464757 w 2293557"/>
                <a:gd name="connsiteY2" fmla="*/ 394689 h 1394026"/>
                <a:gd name="connsiteX3" fmla="*/ 683418 w 2293557"/>
                <a:gd name="connsiteY3" fmla="*/ 275420 h 1394026"/>
                <a:gd name="connsiteX4" fmla="*/ 664564 w 2293557"/>
                <a:gd name="connsiteY4" fmla="*/ 14763 h 1394026"/>
                <a:gd name="connsiteX5" fmla="*/ 743053 w 2293557"/>
                <a:gd name="connsiteY5" fmla="*/ 553715 h 1394026"/>
                <a:gd name="connsiteX6" fmla="*/ 743053 w 2293557"/>
                <a:gd name="connsiteY6" fmla="*/ 553715 h 1394026"/>
                <a:gd name="connsiteX7" fmla="*/ 1697210 w 2293557"/>
                <a:gd name="connsiteY7" fmla="*/ 573594 h 1394026"/>
                <a:gd name="connsiteX8" fmla="*/ 1876114 w 2293557"/>
                <a:gd name="connsiteY8" fmla="*/ 732620 h 1394026"/>
                <a:gd name="connsiteX9" fmla="*/ 1975505 w 2293557"/>
                <a:gd name="connsiteY9" fmla="*/ 1189820 h 1394026"/>
                <a:gd name="connsiteX10" fmla="*/ 2055018 w 2293557"/>
                <a:gd name="connsiteY10" fmla="*/ 1348846 h 1394026"/>
                <a:gd name="connsiteX11" fmla="*/ 2214044 w 2293557"/>
                <a:gd name="connsiteY11" fmla="*/ 1388602 h 1394026"/>
                <a:gd name="connsiteX12" fmla="*/ 2293557 w 2293557"/>
                <a:gd name="connsiteY12" fmla="*/ 1388602 h 1394026"/>
                <a:gd name="connsiteX0" fmla="*/ 0 w 2293557"/>
                <a:gd name="connsiteY0" fmla="*/ 1393511 h 1393511"/>
                <a:gd name="connsiteX1" fmla="*/ 146705 w 2293557"/>
                <a:gd name="connsiteY1" fmla="*/ 771861 h 1393511"/>
                <a:gd name="connsiteX2" fmla="*/ 464757 w 2293557"/>
                <a:gd name="connsiteY2" fmla="*/ 394174 h 1393511"/>
                <a:gd name="connsiteX3" fmla="*/ 551443 w 2293557"/>
                <a:gd name="connsiteY3" fmla="*/ 176278 h 1393511"/>
                <a:gd name="connsiteX4" fmla="*/ 664564 w 2293557"/>
                <a:gd name="connsiteY4" fmla="*/ 14248 h 1393511"/>
                <a:gd name="connsiteX5" fmla="*/ 743053 w 2293557"/>
                <a:gd name="connsiteY5" fmla="*/ 553200 h 1393511"/>
                <a:gd name="connsiteX6" fmla="*/ 743053 w 2293557"/>
                <a:gd name="connsiteY6" fmla="*/ 553200 h 1393511"/>
                <a:gd name="connsiteX7" fmla="*/ 1697210 w 2293557"/>
                <a:gd name="connsiteY7" fmla="*/ 573079 h 1393511"/>
                <a:gd name="connsiteX8" fmla="*/ 1876114 w 2293557"/>
                <a:gd name="connsiteY8" fmla="*/ 732105 h 1393511"/>
                <a:gd name="connsiteX9" fmla="*/ 1975505 w 2293557"/>
                <a:gd name="connsiteY9" fmla="*/ 1189305 h 1393511"/>
                <a:gd name="connsiteX10" fmla="*/ 2055018 w 2293557"/>
                <a:gd name="connsiteY10" fmla="*/ 1348331 h 1393511"/>
                <a:gd name="connsiteX11" fmla="*/ 2214044 w 2293557"/>
                <a:gd name="connsiteY11" fmla="*/ 1388087 h 1393511"/>
                <a:gd name="connsiteX12" fmla="*/ 2293557 w 2293557"/>
                <a:gd name="connsiteY12" fmla="*/ 1388087 h 1393511"/>
                <a:gd name="connsiteX0" fmla="*/ 0 w 2293557"/>
                <a:gd name="connsiteY0" fmla="*/ 1393292 h 1393292"/>
                <a:gd name="connsiteX1" fmla="*/ 146705 w 2293557"/>
                <a:gd name="connsiteY1" fmla="*/ 771642 h 1393292"/>
                <a:gd name="connsiteX2" fmla="*/ 398769 w 2293557"/>
                <a:gd name="connsiteY2" fmla="*/ 372821 h 1393292"/>
                <a:gd name="connsiteX3" fmla="*/ 551443 w 2293557"/>
                <a:gd name="connsiteY3" fmla="*/ 176059 h 1393292"/>
                <a:gd name="connsiteX4" fmla="*/ 664564 w 2293557"/>
                <a:gd name="connsiteY4" fmla="*/ 14029 h 1393292"/>
                <a:gd name="connsiteX5" fmla="*/ 743053 w 2293557"/>
                <a:gd name="connsiteY5" fmla="*/ 552981 h 1393292"/>
                <a:gd name="connsiteX6" fmla="*/ 743053 w 2293557"/>
                <a:gd name="connsiteY6" fmla="*/ 552981 h 1393292"/>
                <a:gd name="connsiteX7" fmla="*/ 1697210 w 2293557"/>
                <a:gd name="connsiteY7" fmla="*/ 572860 h 1393292"/>
                <a:gd name="connsiteX8" fmla="*/ 1876114 w 2293557"/>
                <a:gd name="connsiteY8" fmla="*/ 731886 h 1393292"/>
                <a:gd name="connsiteX9" fmla="*/ 1975505 w 2293557"/>
                <a:gd name="connsiteY9" fmla="*/ 1189086 h 1393292"/>
                <a:gd name="connsiteX10" fmla="*/ 2055018 w 2293557"/>
                <a:gd name="connsiteY10" fmla="*/ 1348112 h 1393292"/>
                <a:gd name="connsiteX11" fmla="*/ 2214044 w 2293557"/>
                <a:gd name="connsiteY11" fmla="*/ 1387868 h 1393292"/>
                <a:gd name="connsiteX12" fmla="*/ 2293557 w 2293557"/>
                <a:gd name="connsiteY12" fmla="*/ 1387868 h 139329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743053 w 2293557"/>
                <a:gd name="connsiteY6" fmla="*/ 555261 h 1395572"/>
                <a:gd name="connsiteX7" fmla="*/ 1697210 w 2293557"/>
                <a:gd name="connsiteY7" fmla="*/ 575140 h 1395572"/>
                <a:gd name="connsiteX8" fmla="*/ 1876114 w 2293557"/>
                <a:gd name="connsiteY8" fmla="*/ 734166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790187 w 2293557"/>
                <a:gd name="connsiteY6" fmla="*/ 801828 h 1395572"/>
                <a:gd name="connsiteX7" fmla="*/ 1697210 w 2293557"/>
                <a:gd name="connsiteY7" fmla="*/ 575140 h 1395572"/>
                <a:gd name="connsiteX8" fmla="*/ 1876114 w 2293557"/>
                <a:gd name="connsiteY8" fmla="*/ 734166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790187 w 2293557"/>
                <a:gd name="connsiteY6" fmla="*/ 801828 h 1395572"/>
                <a:gd name="connsiteX7" fmla="*/ 1697210 w 2293557"/>
                <a:gd name="connsiteY7" fmla="*/ 575140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790187 w 2293557"/>
                <a:gd name="connsiteY6" fmla="*/ 801828 h 1395572"/>
                <a:gd name="connsiteX7" fmla="*/ 1739630 w 2293557"/>
                <a:gd name="connsiteY7" fmla="*/ 800573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903309 w 2293557"/>
                <a:gd name="connsiteY6" fmla="*/ 801828 h 1395572"/>
                <a:gd name="connsiteX7" fmla="*/ 1739630 w 2293557"/>
                <a:gd name="connsiteY7" fmla="*/ 800573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903309 w 2293557"/>
                <a:gd name="connsiteY6" fmla="*/ 801828 h 1395572"/>
                <a:gd name="connsiteX7" fmla="*/ 1739630 w 2293557"/>
                <a:gd name="connsiteY7" fmla="*/ 800573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23182 w 2293557"/>
                <a:gd name="connsiteY6" fmla="*/ 727858 h 1395572"/>
                <a:gd name="connsiteX7" fmla="*/ 1739630 w 2293557"/>
                <a:gd name="connsiteY7" fmla="*/ 800573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739630 w 2293557"/>
                <a:gd name="connsiteY7" fmla="*/ 800573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723398 w 2293557"/>
                <a:gd name="connsiteY7" fmla="*/ 946138 h 1395572"/>
                <a:gd name="connsiteX8" fmla="*/ 1927961 w 2293557"/>
                <a:gd name="connsiteY8" fmla="*/ 941987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723398 w 2293557"/>
                <a:gd name="connsiteY7" fmla="*/ 946138 h 1395572"/>
                <a:gd name="connsiteX8" fmla="*/ 1927961 w 2293557"/>
                <a:gd name="connsiteY8" fmla="*/ 1002639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260314 w 2293557"/>
                <a:gd name="connsiteY7" fmla="*/ 955245 h 1395572"/>
                <a:gd name="connsiteX8" fmla="*/ 1927961 w 2293557"/>
                <a:gd name="connsiteY8" fmla="*/ 1002639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260314 w 2293557"/>
                <a:gd name="connsiteY7" fmla="*/ 955245 h 1395572"/>
                <a:gd name="connsiteX8" fmla="*/ 1422224 w 2293557"/>
                <a:gd name="connsiteY8" fmla="*/ 1380584 h 1395572"/>
                <a:gd name="connsiteX9" fmla="*/ 1975505 w 2293557"/>
                <a:gd name="connsiteY9" fmla="*/ 1191366 h 1395572"/>
                <a:gd name="connsiteX10" fmla="*/ 2055018 w 2293557"/>
                <a:gd name="connsiteY10" fmla="*/ 1350392 h 1395572"/>
                <a:gd name="connsiteX11" fmla="*/ 2214044 w 2293557"/>
                <a:gd name="connsiteY11" fmla="*/ 1390148 h 1395572"/>
                <a:gd name="connsiteX12" fmla="*/ 2293557 w 2293557"/>
                <a:gd name="connsiteY12" fmla="*/ 1390148 h 1395572"/>
                <a:gd name="connsiteX0" fmla="*/ 0 w 2293557"/>
                <a:gd name="connsiteY0" fmla="*/ 1395572 h 1403428"/>
                <a:gd name="connsiteX1" fmla="*/ 146705 w 2293557"/>
                <a:gd name="connsiteY1" fmla="*/ 773922 h 1403428"/>
                <a:gd name="connsiteX2" fmla="*/ 398769 w 2293557"/>
                <a:gd name="connsiteY2" fmla="*/ 375101 h 1403428"/>
                <a:gd name="connsiteX3" fmla="*/ 537303 w 2293557"/>
                <a:gd name="connsiteY3" fmla="*/ 160727 h 1403428"/>
                <a:gd name="connsiteX4" fmla="*/ 664564 w 2293557"/>
                <a:gd name="connsiteY4" fmla="*/ 16309 h 1403428"/>
                <a:gd name="connsiteX5" fmla="*/ 743053 w 2293557"/>
                <a:gd name="connsiteY5" fmla="*/ 555261 h 1403428"/>
                <a:gd name="connsiteX6" fmla="*/ 850235 w 2293557"/>
                <a:gd name="connsiteY6" fmla="*/ 921944 h 1403428"/>
                <a:gd name="connsiteX7" fmla="*/ 1260314 w 2293557"/>
                <a:gd name="connsiteY7" fmla="*/ 955245 h 1403428"/>
                <a:gd name="connsiteX8" fmla="*/ 1422224 w 2293557"/>
                <a:gd name="connsiteY8" fmla="*/ 1380584 h 1403428"/>
                <a:gd name="connsiteX9" fmla="*/ 2055018 w 2293557"/>
                <a:gd name="connsiteY9" fmla="*/ 1350392 h 1403428"/>
                <a:gd name="connsiteX10" fmla="*/ 2214044 w 2293557"/>
                <a:gd name="connsiteY10" fmla="*/ 1390148 h 1403428"/>
                <a:gd name="connsiteX11" fmla="*/ 2293557 w 2293557"/>
                <a:gd name="connsiteY11" fmla="*/ 1390148 h 1403428"/>
                <a:gd name="connsiteX0" fmla="*/ 0 w 2293557"/>
                <a:gd name="connsiteY0" fmla="*/ 1395572 h 1415078"/>
                <a:gd name="connsiteX1" fmla="*/ 146705 w 2293557"/>
                <a:gd name="connsiteY1" fmla="*/ 773922 h 1415078"/>
                <a:gd name="connsiteX2" fmla="*/ 398769 w 2293557"/>
                <a:gd name="connsiteY2" fmla="*/ 375101 h 1415078"/>
                <a:gd name="connsiteX3" fmla="*/ 537303 w 2293557"/>
                <a:gd name="connsiteY3" fmla="*/ 160727 h 1415078"/>
                <a:gd name="connsiteX4" fmla="*/ 664564 w 2293557"/>
                <a:gd name="connsiteY4" fmla="*/ 16309 h 1415078"/>
                <a:gd name="connsiteX5" fmla="*/ 743053 w 2293557"/>
                <a:gd name="connsiteY5" fmla="*/ 555261 h 1415078"/>
                <a:gd name="connsiteX6" fmla="*/ 850235 w 2293557"/>
                <a:gd name="connsiteY6" fmla="*/ 921944 h 1415078"/>
                <a:gd name="connsiteX7" fmla="*/ 1260314 w 2293557"/>
                <a:gd name="connsiteY7" fmla="*/ 955245 h 1415078"/>
                <a:gd name="connsiteX8" fmla="*/ 1422224 w 2293557"/>
                <a:gd name="connsiteY8" fmla="*/ 1380584 h 1415078"/>
                <a:gd name="connsiteX9" fmla="*/ 2214044 w 2293557"/>
                <a:gd name="connsiteY9" fmla="*/ 1390148 h 1415078"/>
                <a:gd name="connsiteX10" fmla="*/ 2293557 w 2293557"/>
                <a:gd name="connsiteY10" fmla="*/ 1390148 h 1415078"/>
                <a:gd name="connsiteX0" fmla="*/ 0 w 2293557"/>
                <a:gd name="connsiteY0" fmla="*/ 1395572 h 1395572"/>
                <a:gd name="connsiteX1" fmla="*/ 146705 w 2293557"/>
                <a:gd name="connsiteY1" fmla="*/ 773922 h 1395572"/>
                <a:gd name="connsiteX2" fmla="*/ 398769 w 2293557"/>
                <a:gd name="connsiteY2" fmla="*/ 375101 h 1395572"/>
                <a:gd name="connsiteX3" fmla="*/ 537303 w 2293557"/>
                <a:gd name="connsiteY3" fmla="*/ 160727 h 1395572"/>
                <a:gd name="connsiteX4" fmla="*/ 664564 w 2293557"/>
                <a:gd name="connsiteY4" fmla="*/ 16309 h 1395572"/>
                <a:gd name="connsiteX5" fmla="*/ 743053 w 2293557"/>
                <a:gd name="connsiteY5" fmla="*/ 555261 h 1395572"/>
                <a:gd name="connsiteX6" fmla="*/ 850235 w 2293557"/>
                <a:gd name="connsiteY6" fmla="*/ 921944 h 1395572"/>
                <a:gd name="connsiteX7" fmla="*/ 1260314 w 2293557"/>
                <a:gd name="connsiteY7" fmla="*/ 955245 h 1395572"/>
                <a:gd name="connsiteX8" fmla="*/ 1483156 w 2293557"/>
                <a:gd name="connsiteY8" fmla="*/ 1298620 h 1395572"/>
                <a:gd name="connsiteX9" fmla="*/ 2214044 w 2293557"/>
                <a:gd name="connsiteY9" fmla="*/ 1390148 h 1395572"/>
                <a:gd name="connsiteX10" fmla="*/ 2293557 w 2293557"/>
                <a:gd name="connsiteY10" fmla="*/ 1390148 h 139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557" h="1395572">
                  <a:moveTo>
                    <a:pt x="0" y="1395572"/>
                  </a:moveTo>
                  <a:cubicBezTo>
                    <a:pt x="31474" y="1186850"/>
                    <a:pt x="80244" y="944000"/>
                    <a:pt x="146705" y="773922"/>
                  </a:cubicBezTo>
                  <a:cubicBezTo>
                    <a:pt x="213166" y="603844"/>
                    <a:pt x="333669" y="477300"/>
                    <a:pt x="398769" y="375101"/>
                  </a:cubicBezTo>
                  <a:cubicBezTo>
                    <a:pt x="463869" y="272902"/>
                    <a:pt x="493004" y="220526"/>
                    <a:pt x="537303" y="160727"/>
                  </a:cubicBezTo>
                  <a:cubicBezTo>
                    <a:pt x="581602" y="100928"/>
                    <a:pt x="630272" y="-49447"/>
                    <a:pt x="664564" y="16309"/>
                  </a:cubicBezTo>
                  <a:cubicBezTo>
                    <a:pt x="698856" y="82065"/>
                    <a:pt x="712108" y="404322"/>
                    <a:pt x="743053" y="555261"/>
                  </a:cubicBezTo>
                  <a:cubicBezTo>
                    <a:pt x="773998" y="706200"/>
                    <a:pt x="764025" y="855280"/>
                    <a:pt x="850235" y="921944"/>
                  </a:cubicBezTo>
                  <a:cubicBezTo>
                    <a:pt x="936445" y="988608"/>
                    <a:pt x="1154827" y="892466"/>
                    <a:pt x="1260314" y="955245"/>
                  </a:cubicBezTo>
                  <a:cubicBezTo>
                    <a:pt x="1365801" y="1018024"/>
                    <a:pt x="1324201" y="1226136"/>
                    <a:pt x="1483156" y="1298620"/>
                  </a:cubicBezTo>
                  <a:cubicBezTo>
                    <a:pt x="1642111" y="1371104"/>
                    <a:pt x="2068822" y="1388554"/>
                    <a:pt x="2214044" y="1390148"/>
                  </a:cubicBezTo>
                  <a:cubicBezTo>
                    <a:pt x="2253800" y="1396774"/>
                    <a:pt x="2273678" y="1393461"/>
                    <a:pt x="2293557" y="13901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7" name="Straight Connector 6">
              <a:extLst>
                <a:ext uri="{FF2B5EF4-FFF2-40B4-BE49-F238E27FC236}">
                  <a16:creationId xmlns:a16="http://schemas.microsoft.com/office/drawing/2014/main" id="{AF6D1EA4-495B-485C-97E1-C103C59A9C0A}"/>
                </a:ext>
              </a:extLst>
            </p:cNvPr>
            <p:cNvCxnSpPr/>
            <p:nvPr/>
          </p:nvCxnSpPr>
          <p:spPr>
            <a:xfrm>
              <a:off x="5832982" y="4678175"/>
              <a:ext cx="53507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FEF4AD-5A61-4A0B-A3D6-0508F0F77CFC}"/>
                </a:ext>
              </a:extLst>
            </p:cNvPr>
            <p:cNvSpPr txBox="1">
              <a:spLocks/>
            </p:cNvSpPr>
            <p:nvPr/>
          </p:nvSpPr>
          <p:spPr>
            <a:xfrm>
              <a:off x="88576" y="4316399"/>
              <a:ext cx="646331" cy="369332"/>
            </a:xfrm>
            <a:prstGeom prst="rect">
              <a:avLst/>
            </a:prstGeom>
            <a:noFill/>
          </p:spPr>
          <p:txBody>
            <a:bodyPr wrap="none" rtlCol="0">
              <a:spAutoFit/>
            </a:bodyPr>
            <a:lstStyle/>
            <a:p>
              <a:r>
                <a:rPr lang="en-US">
                  <a:uFillTx/>
                </a:rPr>
                <a:t>PEEP</a:t>
              </a:r>
            </a:p>
          </p:txBody>
        </p:sp>
      </p:grpSp>
      <p:sp>
        <p:nvSpPr>
          <p:cNvPr id="9" name="TextBox 8">
            <a:extLst>
              <a:ext uri="{FF2B5EF4-FFF2-40B4-BE49-F238E27FC236}">
                <a16:creationId xmlns:a16="http://schemas.microsoft.com/office/drawing/2014/main" id="{4CBEA323-F58F-44E2-A76A-94FBA6051CE6}"/>
              </a:ext>
            </a:extLst>
          </p:cNvPr>
          <p:cNvSpPr txBox="1">
            <a:spLocks/>
          </p:cNvSpPr>
          <p:nvPr/>
        </p:nvSpPr>
        <p:spPr>
          <a:xfrm>
            <a:off x="5645974" y="1202598"/>
            <a:ext cx="2549737" cy="369332"/>
          </a:xfrm>
          <a:prstGeom prst="rect">
            <a:avLst/>
          </a:prstGeom>
          <a:noFill/>
        </p:spPr>
        <p:txBody>
          <a:bodyPr wrap="none" rtlCol="0">
            <a:spAutoFit/>
          </a:bodyPr>
          <a:lstStyle/>
          <a:p>
            <a:r>
              <a:rPr lang="en-US">
                <a:uFillTx/>
              </a:rPr>
              <a:t>Peak Inspiratory Pressure</a:t>
            </a:r>
          </a:p>
        </p:txBody>
      </p:sp>
      <p:cxnSp>
        <p:nvCxnSpPr>
          <p:cNvPr id="10" name="Curved Connector 20">
            <a:extLst>
              <a:ext uri="{FF2B5EF4-FFF2-40B4-BE49-F238E27FC236}">
                <a16:creationId xmlns:a16="http://schemas.microsoft.com/office/drawing/2014/main" id="{0FA352B2-3072-4D06-AABA-E8A5EE6A091F}"/>
              </a:ext>
            </a:extLst>
          </p:cNvPr>
          <p:cNvCxnSpPr/>
          <p:nvPr/>
        </p:nvCxnSpPr>
        <p:spPr>
          <a:xfrm rot="16200000" flipH="1">
            <a:off x="1918972" y="2360505"/>
            <a:ext cx="723314" cy="55409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D30F90E-9091-421E-8A34-FA21C90DF3AC}"/>
              </a:ext>
            </a:extLst>
          </p:cNvPr>
          <p:cNvSpPr txBox="1">
            <a:spLocks/>
          </p:cNvSpPr>
          <p:nvPr/>
        </p:nvSpPr>
        <p:spPr>
          <a:xfrm>
            <a:off x="9582959" y="3244334"/>
            <a:ext cx="1744645" cy="369332"/>
          </a:xfrm>
          <a:prstGeom prst="rect">
            <a:avLst/>
          </a:prstGeom>
          <a:noFill/>
        </p:spPr>
        <p:txBody>
          <a:bodyPr wrap="none" rtlCol="0">
            <a:spAutoFit/>
          </a:bodyPr>
          <a:lstStyle/>
          <a:p>
            <a:r>
              <a:rPr lang="en-US">
                <a:uFillTx/>
              </a:rPr>
              <a:t>Plateau Pressure</a:t>
            </a:r>
          </a:p>
        </p:txBody>
      </p:sp>
      <p:cxnSp>
        <p:nvCxnSpPr>
          <p:cNvPr id="12" name="Curved Connector 22">
            <a:extLst>
              <a:ext uri="{FF2B5EF4-FFF2-40B4-BE49-F238E27FC236}">
                <a16:creationId xmlns:a16="http://schemas.microsoft.com/office/drawing/2014/main" id="{F90B4C44-3D7F-4A75-A348-AE745175B958}"/>
              </a:ext>
            </a:extLst>
          </p:cNvPr>
          <p:cNvCxnSpPr/>
          <p:nvPr/>
        </p:nvCxnSpPr>
        <p:spPr>
          <a:xfrm rot="5400000">
            <a:off x="9003941" y="3718496"/>
            <a:ext cx="947253" cy="73759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1ED07E-E723-4A14-9B18-76DF1BACE407}"/>
              </a:ext>
            </a:extLst>
          </p:cNvPr>
          <p:cNvSpPr txBox="1">
            <a:spLocks/>
          </p:cNvSpPr>
          <p:nvPr/>
        </p:nvSpPr>
        <p:spPr>
          <a:xfrm>
            <a:off x="1626137" y="4589358"/>
            <a:ext cx="2420927" cy="461665"/>
          </a:xfrm>
          <a:prstGeom prst="rect">
            <a:avLst/>
          </a:prstGeom>
          <a:noFill/>
        </p:spPr>
        <p:txBody>
          <a:bodyPr wrap="square" rtlCol="0">
            <a:spAutoFit/>
          </a:bodyPr>
          <a:lstStyle/>
          <a:p>
            <a:r>
              <a:rPr lang="en-US" sz="2400" i="1">
                <a:solidFill>
                  <a:schemeClr val="accent1">
                    <a:lumMod val="75000"/>
                  </a:schemeClr>
                </a:solidFill>
                <a:uFillTx/>
              </a:rPr>
              <a:t>Poor compliance</a:t>
            </a:r>
          </a:p>
        </p:txBody>
      </p:sp>
      <p:sp>
        <p:nvSpPr>
          <p:cNvPr id="14" name="TextBox 13">
            <a:extLst>
              <a:ext uri="{FF2B5EF4-FFF2-40B4-BE49-F238E27FC236}">
                <a16:creationId xmlns:a16="http://schemas.microsoft.com/office/drawing/2014/main" id="{A8BC953E-1AFA-42B9-992C-7C30EAA306A0}"/>
              </a:ext>
            </a:extLst>
          </p:cNvPr>
          <p:cNvSpPr txBox="1">
            <a:spLocks/>
          </p:cNvSpPr>
          <p:nvPr/>
        </p:nvSpPr>
        <p:spPr>
          <a:xfrm>
            <a:off x="6818728" y="5677523"/>
            <a:ext cx="3034748" cy="461665"/>
          </a:xfrm>
          <a:prstGeom prst="rect">
            <a:avLst/>
          </a:prstGeom>
          <a:noFill/>
        </p:spPr>
        <p:txBody>
          <a:bodyPr wrap="square" rtlCol="0">
            <a:spAutoFit/>
          </a:bodyPr>
          <a:lstStyle/>
          <a:p>
            <a:r>
              <a:rPr lang="en-US" sz="2400" i="1">
                <a:solidFill>
                  <a:schemeClr val="accent1">
                    <a:lumMod val="75000"/>
                  </a:schemeClr>
                </a:solidFill>
                <a:uFillTx/>
              </a:rPr>
              <a:t>High airway resistance</a:t>
            </a:r>
          </a:p>
        </p:txBody>
      </p:sp>
      <p:sp>
        <p:nvSpPr>
          <p:cNvPr id="15" name="TextBox 14">
            <a:extLst>
              <a:ext uri="{FF2B5EF4-FFF2-40B4-BE49-F238E27FC236}">
                <a16:creationId xmlns:a16="http://schemas.microsoft.com/office/drawing/2014/main" id="{75FC9AE2-B9F9-49B4-B223-46F0E6D1D1F1}"/>
              </a:ext>
            </a:extLst>
          </p:cNvPr>
          <p:cNvSpPr txBox="1">
            <a:spLocks/>
          </p:cNvSpPr>
          <p:nvPr/>
        </p:nvSpPr>
        <p:spPr>
          <a:xfrm>
            <a:off x="415884" y="1890654"/>
            <a:ext cx="2549737" cy="369332"/>
          </a:xfrm>
          <a:prstGeom prst="rect">
            <a:avLst/>
          </a:prstGeom>
          <a:noFill/>
        </p:spPr>
        <p:txBody>
          <a:bodyPr wrap="none" rtlCol="0">
            <a:spAutoFit/>
          </a:bodyPr>
          <a:lstStyle/>
          <a:p>
            <a:r>
              <a:rPr lang="en-US">
                <a:uFillTx/>
              </a:rPr>
              <a:t>Peak Inspiratory Pressure</a:t>
            </a:r>
          </a:p>
        </p:txBody>
      </p:sp>
      <p:cxnSp>
        <p:nvCxnSpPr>
          <p:cNvPr id="16" name="Curved Connector 15">
            <a:extLst>
              <a:ext uri="{FF2B5EF4-FFF2-40B4-BE49-F238E27FC236}">
                <a16:creationId xmlns:a16="http://schemas.microsoft.com/office/drawing/2014/main" id="{4182D225-0EE1-4334-8214-0BD2F871BB59}"/>
              </a:ext>
            </a:extLst>
          </p:cNvPr>
          <p:cNvCxnSpPr/>
          <p:nvPr/>
        </p:nvCxnSpPr>
        <p:spPr>
          <a:xfrm rot="16200000" flipH="1">
            <a:off x="7453862" y="1658097"/>
            <a:ext cx="723314" cy="55409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BCD9C9-8493-49D0-AE31-A271E5EC368A}"/>
              </a:ext>
            </a:extLst>
          </p:cNvPr>
          <p:cNvSpPr txBox="1">
            <a:spLocks/>
          </p:cNvSpPr>
          <p:nvPr/>
        </p:nvSpPr>
        <p:spPr>
          <a:xfrm>
            <a:off x="3815879" y="2418636"/>
            <a:ext cx="1744645" cy="369332"/>
          </a:xfrm>
          <a:prstGeom prst="rect">
            <a:avLst/>
          </a:prstGeom>
          <a:noFill/>
        </p:spPr>
        <p:txBody>
          <a:bodyPr wrap="none" rtlCol="0">
            <a:spAutoFit/>
          </a:bodyPr>
          <a:lstStyle/>
          <a:p>
            <a:r>
              <a:rPr lang="en-US">
                <a:uFillTx/>
              </a:rPr>
              <a:t>Plateau Pressure</a:t>
            </a:r>
          </a:p>
        </p:txBody>
      </p:sp>
      <p:cxnSp>
        <p:nvCxnSpPr>
          <p:cNvPr id="18" name="Curved Connector 19">
            <a:extLst>
              <a:ext uri="{FF2B5EF4-FFF2-40B4-BE49-F238E27FC236}">
                <a16:creationId xmlns:a16="http://schemas.microsoft.com/office/drawing/2014/main" id="{4AAD9235-A5F3-4A96-9A25-6EA026725FF9}"/>
              </a:ext>
            </a:extLst>
          </p:cNvPr>
          <p:cNvCxnSpPr/>
          <p:nvPr/>
        </p:nvCxnSpPr>
        <p:spPr>
          <a:xfrm rot="5400000">
            <a:off x="3236861" y="2892798"/>
            <a:ext cx="947253" cy="73759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3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ECB85-1E00-4BEA-A24E-7790386D97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7" t="882" r="1053" b="7247"/>
          <a:stretch/>
        </p:blipFill>
        <p:spPr>
          <a:xfrm>
            <a:off x="457200" y="0"/>
            <a:ext cx="11734800" cy="6867134"/>
          </a:xfrm>
          <a:prstGeom prst="rect">
            <a:avLst/>
          </a:prstGeom>
        </p:spPr>
      </p:pic>
      <p:sp>
        <p:nvSpPr>
          <p:cNvPr id="3" name="Rectangle 2">
            <a:extLst>
              <a:ext uri="{FF2B5EF4-FFF2-40B4-BE49-F238E27FC236}">
                <a16:creationId xmlns:a16="http://schemas.microsoft.com/office/drawing/2014/main" id="{487BFAFC-62CE-488D-B8D1-B189CDAF3F99}"/>
              </a:ext>
            </a:extLst>
          </p:cNvPr>
          <p:cNvSpPr/>
          <p:nvPr/>
        </p:nvSpPr>
        <p:spPr>
          <a:xfrm>
            <a:off x="228600" y="2800350"/>
            <a:ext cx="5905500" cy="3905250"/>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US" sz="2300">
                <a:solidFill>
                  <a:schemeClr val="tx1"/>
                </a:solidFill>
                <a:latin typeface="Garamond" panose="02020404030301010803" pitchFamily="18" charset="0"/>
              </a:rPr>
              <a:t>Ideal Body Weight (males)= Height in cm – 100</a:t>
            </a:r>
          </a:p>
          <a:p>
            <a:endParaRPr lang="en-US" sz="2300">
              <a:solidFill>
                <a:schemeClr val="tx1"/>
              </a:solidFill>
              <a:latin typeface="Garamond" panose="02020404030301010803" pitchFamily="18" charset="0"/>
            </a:endParaRPr>
          </a:p>
          <a:p>
            <a:r>
              <a:rPr lang="en-US" sz="2300">
                <a:solidFill>
                  <a:schemeClr val="tx1"/>
                </a:solidFill>
                <a:latin typeface="Garamond" panose="02020404030301010803" pitchFamily="18" charset="0"/>
              </a:rPr>
              <a:t>Ideal Body Weight (female)= Height in cm – 100</a:t>
            </a:r>
          </a:p>
          <a:p>
            <a:endParaRPr lang="en-US" sz="2400">
              <a:solidFill>
                <a:schemeClr val="tx1"/>
              </a:solidFill>
              <a:latin typeface="Garamond" panose="02020404030301010803" pitchFamily="18" charset="0"/>
            </a:endParaRPr>
          </a:p>
          <a:p>
            <a:r>
              <a:rPr lang="en-US" sz="2300">
                <a:solidFill>
                  <a:schemeClr val="tx1"/>
                </a:solidFill>
                <a:latin typeface="Garamond" panose="02020404030301010803" pitchFamily="18" charset="0"/>
              </a:rPr>
              <a:t>Height in cm: 177cm </a:t>
            </a:r>
            <a:r>
              <a:rPr lang="en-US" sz="2300">
                <a:solidFill>
                  <a:schemeClr val="tx1"/>
                </a:solidFill>
                <a:latin typeface="Garamond" panose="02020404030301010803" pitchFamily="18" charset="0"/>
                <a:sym typeface="Wingdings" panose="05000000000000000000" pitchFamily="2" charset="2"/>
              </a:rPr>
              <a:t> 77kg Ideal Body Weight</a:t>
            </a:r>
          </a:p>
          <a:p>
            <a:endParaRPr lang="en-US" sz="2300">
              <a:solidFill>
                <a:schemeClr val="tx1"/>
              </a:solidFill>
              <a:latin typeface="Garamond" panose="02020404030301010803" pitchFamily="18" charset="0"/>
              <a:sym typeface="Wingdings" panose="05000000000000000000" pitchFamily="2" charset="2"/>
            </a:endParaRPr>
          </a:p>
          <a:p>
            <a:pPr algn="ctr"/>
            <a:r>
              <a:rPr lang="en-US" sz="2300" b="1">
                <a:solidFill>
                  <a:schemeClr val="tx1"/>
                </a:solidFill>
                <a:latin typeface="Garamond" panose="02020404030301010803" pitchFamily="18" charset="0"/>
                <a:sym typeface="Wingdings" panose="05000000000000000000" pitchFamily="2" charset="2"/>
              </a:rPr>
              <a:t>*Measure your results*</a:t>
            </a:r>
            <a:endParaRPr lang="en-US" sz="2300" b="1">
              <a:solidFill>
                <a:schemeClr val="tx1"/>
              </a:solidFill>
              <a:latin typeface="Garamond" panose="02020404030301010803" pitchFamily="18" charset="0"/>
            </a:endParaRPr>
          </a:p>
        </p:txBody>
      </p:sp>
      <p:sp>
        <p:nvSpPr>
          <p:cNvPr id="4" name="Rectangle 3">
            <a:extLst>
              <a:ext uri="{FF2B5EF4-FFF2-40B4-BE49-F238E27FC236}">
                <a16:creationId xmlns:a16="http://schemas.microsoft.com/office/drawing/2014/main" id="{DF0C8975-2B7F-43B7-AFC0-C09305E8B5B7}"/>
              </a:ext>
            </a:extLst>
          </p:cNvPr>
          <p:cNvSpPr/>
          <p:nvPr/>
        </p:nvSpPr>
        <p:spPr>
          <a:xfrm>
            <a:off x="529936" y="83127"/>
            <a:ext cx="5268191" cy="3200400"/>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5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36296" cy="6858000"/>
          </a:xfrm>
          <a:prstGeom prst="rect">
            <a:avLst/>
          </a:prstGeom>
        </p:spPr>
      </p:pic>
      <p:sp>
        <p:nvSpPr>
          <p:cNvPr id="3" name="Title 1"/>
          <p:cNvSpPr txBox="1">
            <a:spLocks/>
          </p:cNvSpPr>
          <p:nvPr/>
        </p:nvSpPr>
        <p:spPr>
          <a:xfrm>
            <a:off x="6299641" y="1253925"/>
            <a:ext cx="4227653" cy="9336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uFillTx/>
                <a:latin typeface="Garamond" panose="02020404030301010803" pitchFamily="18" charset="0"/>
                <a:ea typeface="+mj-ea"/>
                <a:cs typeface="+mj-cs"/>
              </a:defRPr>
            </a:lvl1pPr>
          </a:lstStyle>
          <a:p>
            <a:pPr algn="ctr"/>
            <a:r>
              <a:rPr lang="en-US" sz="5400" i="1">
                <a:cs typeface="Apple Chancery"/>
              </a:rPr>
              <a:t>TUBE or</a:t>
            </a:r>
          </a:p>
        </p:txBody>
      </p:sp>
      <p:sp>
        <p:nvSpPr>
          <p:cNvPr id="6" name="Rectangle 5"/>
          <p:cNvSpPr/>
          <p:nvPr/>
        </p:nvSpPr>
        <p:spPr>
          <a:xfrm>
            <a:off x="7651862" y="2189546"/>
            <a:ext cx="1335882" cy="923330"/>
          </a:xfrm>
          <a:prstGeom prst="rect">
            <a:avLst/>
          </a:prstGeom>
        </p:spPr>
        <p:txBody>
          <a:bodyPr wrap="square">
            <a:spAutoFit/>
          </a:bodyPr>
          <a:lstStyle/>
          <a:p>
            <a:pPr algn="ctr" fontAlgn="base">
              <a:spcBef>
                <a:spcPct val="0"/>
              </a:spcBef>
              <a:spcAft>
                <a:spcPct val="0"/>
              </a:spcAft>
            </a:pPr>
            <a:r>
              <a:rPr lang="en-US" sz="5400" i="1" kern="0">
                <a:latin typeface="Garamond" panose="02020404030301010803" pitchFamily="18" charset="0"/>
                <a:cs typeface="Apple Chancery"/>
              </a:rPr>
              <a:t>not</a:t>
            </a:r>
            <a:endParaRPr lang="en-US" sz="2400" i="1">
              <a:latin typeface="Garamond" panose="02020404030301010803" pitchFamily="18" charset="0"/>
            </a:endParaRPr>
          </a:p>
        </p:txBody>
      </p:sp>
      <p:sp>
        <p:nvSpPr>
          <p:cNvPr id="7" name="Rectangle 6"/>
          <p:cNvSpPr/>
          <p:nvPr/>
        </p:nvSpPr>
        <p:spPr>
          <a:xfrm>
            <a:off x="6994122" y="3429000"/>
            <a:ext cx="3103960" cy="923330"/>
          </a:xfrm>
          <a:prstGeom prst="rect">
            <a:avLst/>
          </a:prstGeom>
        </p:spPr>
        <p:txBody>
          <a:bodyPr wrap="square">
            <a:spAutoFit/>
          </a:bodyPr>
          <a:lstStyle/>
          <a:p>
            <a:pPr algn="ctr" fontAlgn="base">
              <a:spcBef>
                <a:spcPct val="0"/>
              </a:spcBef>
              <a:spcAft>
                <a:spcPct val="0"/>
              </a:spcAft>
            </a:pPr>
            <a:r>
              <a:rPr lang="en-US" sz="5400" i="1" kern="0">
                <a:latin typeface="Garamond" panose="02020404030301010803" pitchFamily="18" charset="0"/>
                <a:cs typeface="Apple Chancery"/>
              </a:rPr>
              <a:t>TUBE</a:t>
            </a:r>
            <a:r>
              <a:rPr lang="is-IS" sz="5400" i="1" kern="0">
                <a:latin typeface="Garamond" panose="02020404030301010803" pitchFamily="18" charset="0"/>
                <a:cs typeface="Apple Chancery"/>
              </a:rPr>
              <a:t>…</a:t>
            </a:r>
            <a:endParaRPr lang="en-US" sz="2400" i="1">
              <a:latin typeface="Garamond" panose="02020404030301010803" pitchFamily="18" charset="0"/>
            </a:endParaRPr>
          </a:p>
        </p:txBody>
      </p:sp>
      <p:sp>
        <p:nvSpPr>
          <p:cNvPr id="8" name="Rectangle 7"/>
          <p:cNvSpPr/>
          <p:nvPr/>
        </p:nvSpPr>
        <p:spPr>
          <a:xfrm>
            <a:off x="6299641" y="4935278"/>
            <a:ext cx="4717529" cy="923330"/>
          </a:xfrm>
          <a:prstGeom prst="rect">
            <a:avLst/>
          </a:prstGeom>
        </p:spPr>
        <p:txBody>
          <a:bodyPr wrap="square">
            <a:spAutoFit/>
          </a:bodyPr>
          <a:lstStyle/>
          <a:p>
            <a:pPr algn="ctr" fontAlgn="base">
              <a:spcBef>
                <a:spcPct val="0"/>
              </a:spcBef>
              <a:spcAft>
                <a:spcPct val="0"/>
              </a:spcAft>
            </a:pPr>
            <a:r>
              <a:rPr lang="en-US" sz="5400" i="1" kern="0">
                <a:latin typeface="Garamond" panose="02020404030301010803" pitchFamily="18" charset="0"/>
                <a:cs typeface="Apple Chancery"/>
              </a:rPr>
              <a:t>That is the question</a:t>
            </a:r>
            <a:endParaRPr lang="en-US" sz="2400" i="1">
              <a:latin typeface="Garamond" panose="02020404030301010803" pitchFamily="18" charset="0"/>
            </a:endParaRPr>
          </a:p>
        </p:txBody>
      </p:sp>
    </p:spTree>
    <p:extLst>
      <p:ext uri="{BB962C8B-B14F-4D97-AF65-F5344CB8AC3E}">
        <p14:creationId xmlns:p14="http://schemas.microsoft.com/office/powerpoint/2010/main" val="26333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5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D4E3-33D7-4078-B210-A4D7FAB57822}"/>
              </a:ext>
            </a:extLst>
          </p:cNvPr>
          <p:cNvSpPr>
            <a:spLocks noGrp="1"/>
          </p:cNvSpPr>
          <p:nvPr>
            <p:ph type="title"/>
          </p:nvPr>
        </p:nvSpPr>
        <p:spPr/>
        <p:txBody>
          <a:bodyPr/>
          <a:lstStyle/>
          <a:p>
            <a:r>
              <a:rPr lang="en-US">
                <a:cs typeface="Arial"/>
              </a:rPr>
              <a:t>Disclaimer</a:t>
            </a:r>
            <a:endParaRPr lang="en-US"/>
          </a:p>
        </p:txBody>
      </p:sp>
      <p:sp>
        <p:nvSpPr>
          <p:cNvPr id="3" name="Date Placeholder 2">
            <a:extLst>
              <a:ext uri="{FF2B5EF4-FFF2-40B4-BE49-F238E27FC236}">
                <a16:creationId xmlns:a16="http://schemas.microsoft.com/office/drawing/2014/main" id="{AF5154F5-E58F-423B-8BF4-0C80AFD86D5E}"/>
              </a:ext>
            </a:extLst>
          </p:cNvPr>
          <p:cNvSpPr>
            <a:spLocks noGrp="1"/>
          </p:cNvSpPr>
          <p:nvPr>
            <p:ph type="dt" sz="half" idx="2"/>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4" name="TextBox 3">
            <a:extLst>
              <a:ext uri="{FF2B5EF4-FFF2-40B4-BE49-F238E27FC236}">
                <a16:creationId xmlns:a16="http://schemas.microsoft.com/office/drawing/2014/main" id="{386A537C-99E7-4FAE-B7CD-CF29069172B5}"/>
              </a:ext>
            </a:extLst>
          </p:cNvPr>
          <p:cNvSpPr txBox="1"/>
          <p:nvPr/>
        </p:nvSpPr>
        <p:spPr>
          <a:xfrm>
            <a:off x="1728788" y="2193118"/>
            <a:ext cx="87344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3600"/>
              <a:t>As a reminder, the items we discuss today are provided for informational purposes only and do not constitute medical or legal advice. As always, you should consult with your own medical and legal counsel.</a:t>
            </a:r>
            <a:endParaRPr lang="en-US" sz="3600"/>
          </a:p>
        </p:txBody>
      </p:sp>
    </p:spTree>
    <p:extLst>
      <p:ext uri="{BB962C8B-B14F-4D97-AF65-F5344CB8AC3E}">
        <p14:creationId xmlns:p14="http://schemas.microsoft.com/office/powerpoint/2010/main" val="420670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DD4EE919-ABC8-4702-9D5B-3751F15F2DCA}"/>
              </a:ext>
            </a:extLst>
          </p:cNvPr>
          <p:cNvSpPr>
            <a:spLocks noGrp="1"/>
          </p:cNvSpPr>
          <p:nvPr>
            <p:ph type="title"/>
          </p:nvPr>
        </p:nvSpPr>
        <p:spPr/>
        <p:txBody>
          <a:bodyPr/>
          <a:lstStyle/>
          <a:p>
            <a:r>
              <a:rPr lang="en-US" b="1"/>
              <a:t>Hypoxia Therapies</a:t>
            </a:r>
            <a:endParaRPr lang="en-US"/>
          </a:p>
        </p:txBody>
      </p:sp>
      <p:sp>
        <p:nvSpPr>
          <p:cNvPr id="2" name="Content Placeholder 1">
            <a:extLst>
              <a:ext uri="{FF2B5EF4-FFF2-40B4-BE49-F238E27FC236}">
                <a16:creationId xmlns:a16="http://schemas.microsoft.com/office/drawing/2014/main" id="{FDEC1541-82EC-4184-A3FE-9233445E6320}"/>
              </a:ext>
            </a:extLst>
          </p:cNvPr>
          <p:cNvSpPr>
            <a:spLocks noGrp="1"/>
          </p:cNvSpPr>
          <p:nvPr>
            <p:ph idx="1"/>
          </p:nvPr>
        </p:nvSpPr>
        <p:spPr/>
        <p:txBody>
          <a:bodyPr/>
          <a:lstStyle/>
          <a:p>
            <a:pPr marL="114300" indent="0">
              <a:lnSpc>
                <a:spcPct val="150000"/>
              </a:lnSpc>
              <a:buNone/>
            </a:pPr>
            <a:r>
              <a:rPr lang="en-US"/>
              <a:t>Always ↓ ventilator induced lung injury (VILI) </a:t>
            </a:r>
          </a:p>
          <a:p>
            <a:pPr marL="114300" indent="0">
              <a:lnSpc>
                <a:spcPct val="150000"/>
              </a:lnSpc>
              <a:buNone/>
            </a:pPr>
            <a:r>
              <a:rPr lang="en-US" b="1"/>
              <a:t>PEEP</a:t>
            </a:r>
          </a:p>
          <a:p>
            <a:pPr marL="114300" indent="0">
              <a:lnSpc>
                <a:spcPct val="150000"/>
              </a:lnSpc>
              <a:buNone/>
            </a:pPr>
            <a:r>
              <a:rPr lang="en-US"/>
              <a:t>Recruitment maneuvers</a:t>
            </a:r>
          </a:p>
          <a:p>
            <a:pPr marL="114300" indent="0">
              <a:lnSpc>
                <a:spcPct val="150000"/>
              </a:lnSpc>
              <a:buNone/>
            </a:pPr>
            <a:r>
              <a:rPr lang="en-US"/>
              <a:t>Prone (deep sedation) +/- NMB</a:t>
            </a:r>
          </a:p>
          <a:p>
            <a:pPr marL="114300" indent="0">
              <a:lnSpc>
                <a:spcPct val="150000"/>
              </a:lnSpc>
              <a:buNone/>
            </a:pPr>
            <a:r>
              <a:rPr lang="en-US"/>
              <a:t>Nitric oxide??</a:t>
            </a:r>
          </a:p>
          <a:p>
            <a:pPr marL="114300" indent="0">
              <a:lnSpc>
                <a:spcPct val="150000"/>
              </a:lnSpc>
              <a:buNone/>
            </a:pPr>
            <a:r>
              <a:rPr lang="en-US"/>
              <a:t>ECMO (V-V or V-A)</a:t>
            </a:r>
          </a:p>
          <a:p>
            <a:endParaRPr lang="en-US"/>
          </a:p>
        </p:txBody>
      </p:sp>
      <p:sp>
        <p:nvSpPr>
          <p:cNvPr id="4" name="Date Placeholder 3">
            <a:extLst>
              <a:ext uri="{FF2B5EF4-FFF2-40B4-BE49-F238E27FC236}">
                <a16:creationId xmlns:a16="http://schemas.microsoft.com/office/drawing/2014/main" id="{C7D7A3D6-4A16-4CE4-B167-14295CDA582D}"/>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8" name="Down Arrow 2">
            <a:extLst>
              <a:ext uri="{FF2B5EF4-FFF2-40B4-BE49-F238E27FC236}">
                <a16:creationId xmlns:a16="http://schemas.microsoft.com/office/drawing/2014/main" id="{4EE37AD8-3323-4C44-A43B-83CED934A4C2}"/>
              </a:ext>
            </a:extLst>
          </p:cNvPr>
          <p:cNvSpPr/>
          <p:nvPr/>
        </p:nvSpPr>
        <p:spPr>
          <a:xfrm>
            <a:off x="9111151" y="477982"/>
            <a:ext cx="1559722" cy="5891646"/>
          </a:xfrm>
          <a:prstGeom prst="downArrow">
            <a:avLst/>
          </a:prstGeom>
          <a:gradFill flip="none" rotWithShape="1">
            <a:gsLst>
              <a:gs pos="7000">
                <a:schemeClr val="bg1"/>
              </a:gs>
              <a:gs pos="100000">
                <a:schemeClr val="accent2">
                  <a:lumMod val="75000"/>
                </a:schemeClr>
              </a:gs>
            </a:gsLst>
            <a:lin ang="5400000" scaled="1"/>
            <a:tileRect/>
          </a:gradFill>
          <a:ln>
            <a:noFill/>
          </a:ln>
        </p:spPr>
        <p:style>
          <a:lnRef idx="1">
            <a:schemeClr val="accent1"/>
          </a:lnRef>
          <a:fillRef idx="1">
            <a:schemeClr val="accent1"/>
          </a:fillRef>
          <a:effectRef idx="1">
            <a:schemeClr val="accent1"/>
          </a:effectRef>
          <a:fontRef idx="minor">
            <a:schemeClr val="lt1"/>
          </a:fontRef>
        </p:style>
        <p:txBody>
          <a:bodyPr vert="vert270" rtlCol="0" anchor="ctr"/>
          <a:lstStyle/>
          <a:p>
            <a:pPr algn="ctr"/>
            <a:r>
              <a:rPr lang="en-US" sz="3200">
                <a:solidFill>
                  <a:schemeClr val="tx1"/>
                </a:solidFill>
              </a:rPr>
              <a:t>Worsening</a:t>
            </a:r>
          </a:p>
        </p:txBody>
      </p:sp>
    </p:spTree>
    <p:extLst>
      <p:ext uri="{BB962C8B-B14F-4D97-AF65-F5344CB8AC3E}">
        <p14:creationId xmlns:p14="http://schemas.microsoft.com/office/powerpoint/2010/main" val="20725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01A789-4E2D-4DC8-95D9-719743D0F3D1}"/>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5" name="Title 1">
            <a:extLst>
              <a:ext uri="{FF2B5EF4-FFF2-40B4-BE49-F238E27FC236}">
                <a16:creationId xmlns:a16="http://schemas.microsoft.com/office/drawing/2014/main" id="{E29ABC73-761D-423A-9624-EF58D703688C}"/>
              </a:ext>
            </a:extLst>
          </p:cNvPr>
          <p:cNvSpPr>
            <a:spLocks noGrp="1"/>
          </p:cNvSpPr>
          <p:nvPr>
            <p:ph type="title"/>
          </p:nvPr>
        </p:nvSpPr>
        <p:spPr>
          <a:xfrm>
            <a:off x="838200" y="365125"/>
            <a:ext cx="10515600" cy="1281113"/>
          </a:xfrm>
        </p:spPr>
        <p:txBody>
          <a:bodyPr/>
          <a:lstStyle/>
          <a:p>
            <a:r>
              <a:rPr lang="en-US">
                <a:uFillTx/>
              </a:rPr>
              <a:t>Prone position</a:t>
            </a:r>
          </a:p>
        </p:txBody>
      </p:sp>
      <p:sp>
        <p:nvSpPr>
          <p:cNvPr id="6" name="Content Placeholder 4">
            <a:extLst>
              <a:ext uri="{FF2B5EF4-FFF2-40B4-BE49-F238E27FC236}">
                <a16:creationId xmlns:a16="http://schemas.microsoft.com/office/drawing/2014/main" id="{14B07D0B-EC31-44D4-863A-8D34FE5F7756}"/>
              </a:ext>
            </a:extLst>
          </p:cNvPr>
          <p:cNvSpPr>
            <a:spLocks noGrp="1"/>
          </p:cNvSpPr>
          <p:nvPr>
            <p:ph idx="1"/>
          </p:nvPr>
        </p:nvSpPr>
        <p:spPr>
          <a:xfrm>
            <a:off x="838200" y="2250498"/>
            <a:ext cx="10515600" cy="4351338"/>
          </a:xfrm>
        </p:spPr>
        <p:txBody>
          <a:bodyPr/>
          <a:lstStyle/>
          <a:p>
            <a:pPr marL="0" indent="0">
              <a:buNone/>
            </a:pPr>
            <a:r>
              <a:rPr lang="en-US">
                <a:uFillTx/>
              </a:rPr>
              <a:t>Indications</a:t>
            </a:r>
          </a:p>
          <a:p>
            <a:pPr marL="0" indent="0">
              <a:buNone/>
            </a:pPr>
            <a:r>
              <a:rPr lang="en-US">
                <a:uFillTx/>
              </a:rPr>
              <a:t>-↓ mortality (33% </a:t>
            </a:r>
            <a:r>
              <a:rPr lang="en-US">
                <a:uFillTx/>
                <a:sym typeface="Wingdings" pitchFamily="2" charset="2"/>
              </a:rPr>
              <a:t> 16%)</a:t>
            </a:r>
            <a:endParaRPr lang="en-US">
              <a:uFillTx/>
            </a:endParaRPr>
          </a:p>
          <a:p>
            <a:pPr marL="0" indent="0">
              <a:buNone/>
            </a:pPr>
            <a:endParaRPr lang="en-US">
              <a:uFillTx/>
            </a:endParaRPr>
          </a:p>
          <a:p>
            <a:pPr marL="0" indent="0">
              <a:buNone/>
            </a:pPr>
            <a:r>
              <a:rPr lang="en-US">
                <a:uFillTx/>
              </a:rPr>
              <a:t>Logistics</a:t>
            </a:r>
          </a:p>
          <a:p>
            <a:pPr marL="0" indent="0">
              <a:buNone/>
            </a:pPr>
            <a:endParaRPr lang="en-US">
              <a:uFillTx/>
            </a:endParaRPr>
          </a:p>
          <a:p>
            <a:pPr marL="0" indent="0">
              <a:buNone/>
            </a:pPr>
            <a:r>
              <a:rPr lang="en-US">
                <a:uFillTx/>
              </a:rPr>
              <a:t>Risks</a:t>
            </a:r>
          </a:p>
          <a:p>
            <a:endParaRPr lang="en-US">
              <a:uFillTx/>
            </a:endParaRPr>
          </a:p>
        </p:txBody>
      </p:sp>
      <p:pic>
        <p:nvPicPr>
          <p:cNvPr id="7" name="Picture 6">
            <a:extLst>
              <a:ext uri="{FF2B5EF4-FFF2-40B4-BE49-F238E27FC236}">
                <a16:creationId xmlns:a16="http://schemas.microsoft.com/office/drawing/2014/main" id="{C0CA50CE-3481-4507-B92A-FEA34E4E1D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3399" y="2802987"/>
            <a:ext cx="4470400" cy="3352800"/>
          </a:xfrm>
          <a:prstGeom prst="rect">
            <a:avLst/>
          </a:prstGeom>
          <a:ln>
            <a:noFill/>
          </a:ln>
          <a:effectLst>
            <a:softEdge rad="112500"/>
          </a:effectLst>
        </p:spPr>
      </p:pic>
      <p:pic>
        <p:nvPicPr>
          <p:cNvPr id="8" name="Picture 2">
            <a:extLst>
              <a:ext uri="{FF2B5EF4-FFF2-40B4-BE49-F238E27FC236}">
                <a16:creationId xmlns:a16="http://schemas.microsoft.com/office/drawing/2014/main" id="{EFCE5D6E-B1BD-4045-A530-C9AFE75461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1913" y="1203619"/>
            <a:ext cx="4793371" cy="1599368"/>
          </a:xfrm>
          <a:prstGeom prst="rect">
            <a:avLst/>
          </a:prstGeom>
          <a:noFill/>
          <a:ln>
            <a:noFill/>
          </a:ln>
        </p:spPr>
      </p:pic>
    </p:spTree>
    <p:extLst>
      <p:ext uri="{BB962C8B-B14F-4D97-AF65-F5344CB8AC3E}">
        <p14:creationId xmlns:p14="http://schemas.microsoft.com/office/powerpoint/2010/main" val="2825777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CB78D1-2584-4CA1-9A2F-6841AAB6F360}"/>
              </a:ext>
            </a:extLst>
          </p:cNvPr>
          <p:cNvSpPr>
            <a:spLocks noGrp="1"/>
          </p:cNvSpPr>
          <p:nvPr>
            <p:ph type="dt" sz="half" idx="4294967295"/>
          </p:nvPr>
        </p:nvSpPr>
        <p:spPr>
          <a:xfrm>
            <a:off x="0" y="6356350"/>
            <a:ext cx="10515600" cy="365125"/>
          </a:xfrm>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pic>
        <p:nvPicPr>
          <p:cNvPr id="5" name="Picture 2" descr="Image">
            <a:extLst>
              <a:ext uri="{FF2B5EF4-FFF2-40B4-BE49-F238E27FC236}">
                <a16:creationId xmlns:a16="http://schemas.microsoft.com/office/drawing/2014/main" id="{CED13DB4-C920-4CBE-8488-FF19D3CA32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211929"/>
            <a:ext cx="6908316" cy="59533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AB2EBA-5141-4C0D-9856-85FF60BE3757}"/>
              </a:ext>
            </a:extLst>
          </p:cNvPr>
          <p:cNvSpPr/>
          <p:nvPr/>
        </p:nvSpPr>
        <p:spPr>
          <a:xfrm>
            <a:off x="7790659" y="5252155"/>
            <a:ext cx="2990485" cy="461665"/>
          </a:xfrm>
          <a:prstGeom prst="rect">
            <a:avLst/>
          </a:prstGeom>
        </p:spPr>
        <p:txBody>
          <a:bodyPr wrap="square">
            <a:spAutoFit/>
          </a:bodyPr>
          <a:lstStyle/>
          <a:p>
            <a:r>
              <a:rPr lang="en-US" sz="2400" b="1"/>
              <a:t>©UpToDate </a:t>
            </a:r>
          </a:p>
        </p:txBody>
      </p:sp>
      <p:sp>
        <p:nvSpPr>
          <p:cNvPr id="7" name="Rectangle 6">
            <a:extLst>
              <a:ext uri="{FF2B5EF4-FFF2-40B4-BE49-F238E27FC236}">
                <a16:creationId xmlns:a16="http://schemas.microsoft.com/office/drawing/2014/main" id="{9839DCBA-175B-4A24-B47D-8A92CE7508A9}"/>
              </a:ext>
            </a:extLst>
          </p:cNvPr>
          <p:cNvSpPr/>
          <p:nvPr/>
        </p:nvSpPr>
        <p:spPr>
          <a:xfrm>
            <a:off x="7611187" y="2735258"/>
            <a:ext cx="3742612" cy="400110"/>
          </a:xfrm>
          <a:prstGeom prst="rect">
            <a:avLst/>
          </a:prstGeom>
        </p:spPr>
        <p:txBody>
          <a:bodyPr wrap="square">
            <a:spAutoFit/>
          </a:bodyPr>
          <a:lstStyle/>
          <a:p>
            <a:r>
              <a:rPr lang="en-US" sz="2000"/>
              <a:t>Transpulmonary Pressure: PTP</a:t>
            </a:r>
          </a:p>
        </p:txBody>
      </p:sp>
    </p:spTree>
    <p:extLst>
      <p:ext uri="{BB962C8B-B14F-4D97-AF65-F5344CB8AC3E}">
        <p14:creationId xmlns:p14="http://schemas.microsoft.com/office/powerpoint/2010/main" val="120788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4C0A471-6F32-4929-BA21-7454348F1333}"/>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9" name="Title 3">
            <a:extLst>
              <a:ext uri="{FF2B5EF4-FFF2-40B4-BE49-F238E27FC236}">
                <a16:creationId xmlns:a16="http://schemas.microsoft.com/office/drawing/2014/main" id="{DBA3EE62-1324-4D29-B337-64A01E82F0F7}"/>
              </a:ext>
            </a:extLst>
          </p:cNvPr>
          <p:cNvSpPr>
            <a:spLocks noGrp="1"/>
          </p:cNvSpPr>
          <p:nvPr>
            <p:ph type="title"/>
          </p:nvPr>
        </p:nvSpPr>
        <p:spPr>
          <a:xfrm>
            <a:off x="838200" y="365125"/>
            <a:ext cx="10515600" cy="1281113"/>
          </a:xfrm>
        </p:spPr>
        <p:txBody>
          <a:bodyPr/>
          <a:lstStyle/>
          <a:p>
            <a:r>
              <a:rPr lang="en-US"/>
              <a:t>Ventilator Sharing</a:t>
            </a:r>
          </a:p>
        </p:txBody>
      </p:sp>
      <p:sp>
        <p:nvSpPr>
          <p:cNvPr id="10" name="Content Placeholder 4">
            <a:extLst>
              <a:ext uri="{FF2B5EF4-FFF2-40B4-BE49-F238E27FC236}">
                <a16:creationId xmlns:a16="http://schemas.microsoft.com/office/drawing/2014/main" id="{C1D13360-85B1-456E-A622-5902184A0687}"/>
              </a:ext>
            </a:extLst>
          </p:cNvPr>
          <p:cNvSpPr>
            <a:spLocks noGrp="1"/>
          </p:cNvSpPr>
          <p:nvPr>
            <p:ph idx="1"/>
          </p:nvPr>
        </p:nvSpPr>
        <p:spPr>
          <a:xfrm>
            <a:off x="838199" y="2506662"/>
            <a:ext cx="10515600" cy="4351338"/>
          </a:xfrm>
        </p:spPr>
        <p:txBody>
          <a:bodyPr/>
          <a:lstStyle/>
          <a:p>
            <a:pPr marL="0" indent="0">
              <a:buNone/>
            </a:pPr>
            <a:r>
              <a:rPr lang="en-US"/>
              <a:t>Discussed in media</a:t>
            </a:r>
          </a:p>
          <a:p>
            <a:pPr marL="0" indent="0">
              <a:buNone/>
            </a:pPr>
            <a:endParaRPr lang="en-US"/>
          </a:p>
          <a:p>
            <a:pPr marL="0" indent="0">
              <a:buNone/>
            </a:pPr>
            <a:r>
              <a:rPr lang="en-US"/>
              <a:t>Utilize ventilators in the community</a:t>
            </a:r>
          </a:p>
          <a:p>
            <a:pPr marL="0" indent="0">
              <a:buNone/>
            </a:pPr>
            <a:endParaRPr lang="en-US"/>
          </a:p>
          <a:p>
            <a:pPr marL="0" indent="0">
              <a:buNone/>
            </a:pPr>
            <a:r>
              <a:rPr lang="en-US"/>
              <a:t>Experimental therapy</a:t>
            </a:r>
          </a:p>
        </p:txBody>
      </p:sp>
      <p:pic>
        <p:nvPicPr>
          <p:cNvPr id="11" name="Picture 10">
            <a:extLst>
              <a:ext uri="{FF2B5EF4-FFF2-40B4-BE49-F238E27FC236}">
                <a16:creationId xmlns:a16="http://schemas.microsoft.com/office/drawing/2014/main" id="{F4011F70-DC6D-4FA1-B674-05E435FD7C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3600" y="2048383"/>
            <a:ext cx="5646261" cy="3165686"/>
          </a:xfrm>
          <a:prstGeom prst="rect">
            <a:avLst/>
          </a:prstGeom>
          <a:ln>
            <a:noFill/>
          </a:ln>
          <a:effectLst>
            <a:softEdge rad="112500"/>
          </a:effectLst>
        </p:spPr>
      </p:pic>
      <p:pic>
        <p:nvPicPr>
          <p:cNvPr id="3" name="Picture 2">
            <a:extLst>
              <a:ext uri="{FF2B5EF4-FFF2-40B4-BE49-F238E27FC236}">
                <a16:creationId xmlns:a16="http://schemas.microsoft.com/office/drawing/2014/main" id="{548F9C9B-1BD9-4C8A-B1F9-8A828EFB5002}"/>
              </a:ext>
            </a:extLst>
          </p:cNvPr>
          <p:cNvPicPr>
            <a:picLocks noChangeAspect="1"/>
          </p:cNvPicPr>
          <p:nvPr/>
        </p:nvPicPr>
        <p:blipFill>
          <a:blip r:embed="rId3"/>
          <a:stretch>
            <a:fillRect/>
          </a:stretch>
        </p:blipFill>
        <p:spPr>
          <a:xfrm>
            <a:off x="117717" y="657546"/>
            <a:ext cx="11976502" cy="5562279"/>
          </a:xfrm>
          <a:prstGeom prst="rect">
            <a:avLst/>
          </a:prstGeom>
        </p:spPr>
      </p:pic>
    </p:spTree>
    <p:extLst>
      <p:ext uri="{BB962C8B-B14F-4D97-AF65-F5344CB8AC3E}">
        <p14:creationId xmlns:p14="http://schemas.microsoft.com/office/powerpoint/2010/main" val="25689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7171AF-A584-4BD9-A464-708CEC0048B1}"/>
              </a:ext>
            </a:extLst>
          </p:cNvPr>
          <p:cNvSpPr>
            <a:spLocks noGrp="1"/>
          </p:cNvSpPr>
          <p:nvPr>
            <p:ph type="title"/>
          </p:nvPr>
        </p:nvSpPr>
        <p:spPr/>
        <p:txBody>
          <a:bodyPr/>
          <a:lstStyle/>
          <a:p>
            <a:r>
              <a:rPr lang="en-US" b="1">
                <a:uFillTx/>
              </a:rPr>
              <a:t>ECMO</a:t>
            </a:r>
          </a:p>
        </p:txBody>
      </p:sp>
      <p:sp>
        <p:nvSpPr>
          <p:cNvPr id="6" name="Content Placeholder 2">
            <a:extLst>
              <a:ext uri="{FF2B5EF4-FFF2-40B4-BE49-F238E27FC236}">
                <a16:creationId xmlns:a16="http://schemas.microsoft.com/office/drawing/2014/main" id="{9BA1AD56-68C6-4C5B-8461-29F7239C3699}"/>
              </a:ext>
            </a:extLst>
          </p:cNvPr>
          <p:cNvSpPr>
            <a:spLocks noGrp="1"/>
          </p:cNvSpPr>
          <p:nvPr>
            <p:ph idx="1"/>
          </p:nvPr>
        </p:nvSpPr>
        <p:spPr/>
        <p:txBody>
          <a:bodyPr/>
          <a:lstStyle/>
          <a:p>
            <a:pPr marL="0" indent="0">
              <a:buNone/>
            </a:pPr>
            <a:r>
              <a:rPr lang="en-US"/>
              <a:t>Overseas centers…</a:t>
            </a:r>
          </a:p>
          <a:p>
            <a:pPr marL="0" indent="0">
              <a:buNone/>
            </a:pPr>
            <a:endParaRPr lang="en-US"/>
          </a:p>
          <a:p>
            <a:pPr marL="0" indent="0">
              <a:buNone/>
            </a:pPr>
            <a:r>
              <a:rPr lang="en-US"/>
              <a:t>New vs Existing programs</a:t>
            </a:r>
          </a:p>
          <a:p>
            <a:pPr marL="0" indent="0">
              <a:buNone/>
            </a:pPr>
            <a:endParaRPr lang="en-US"/>
          </a:p>
          <a:p>
            <a:pPr marL="0" indent="0">
              <a:buNone/>
            </a:pPr>
            <a:r>
              <a:rPr lang="en-US"/>
              <a:t>Local decision making</a:t>
            </a:r>
          </a:p>
          <a:p>
            <a:pPr marL="0" indent="0">
              <a:buNone/>
            </a:pPr>
            <a:endParaRPr lang="en-US"/>
          </a:p>
          <a:p>
            <a:pPr marL="0" indent="0">
              <a:buNone/>
            </a:pPr>
            <a:r>
              <a:rPr lang="en-US"/>
              <a:t>E-CPR</a:t>
            </a:r>
            <a:endParaRPr lang="en-US">
              <a:uFillTx/>
            </a:endParaRPr>
          </a:p>
          <a:p>
            <a:pPr marL="0" indent="0">
              <a:buNone/>
            </a:pPr>
            <a:endParaRPr lang="en-US">
              <a:uFillTx/>
            </a:endParaRPr>
          </a:p>
        </p:txBody>
      </p:sp>
      <p:sp>
        <p:nvSpPr>
          <p:cNvPr id="4" name="Date Placeholder 3">
            <a:extLst>
              <a:ext uri="{FF2B5EF4-FFF2-40B4-BE49-F238E27FC236}">
                <a16:creationId xmlns:a16="http://schemas.microsoft.com/office/drawing/2014/main" id="{039A421A-EB7E-4382-85BB-8FC37ABCB5C5}"/>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pic>
        <p:nvPicPr>
          <p:cNvPr id="7" name="Picture 6" descr="Z:\Anesthesiology\Images\ECMO\15142320233_4fd20af002_o.jpg">
            <a:extLst>
              <a:ext uri="{FF2B5EF4-FFF2-40B4-BE49-F238E27FC236}">
                <a16:creationId xmlns:a16="http://schemas.microsoft.com/office/drawing/2014/main" id="{562FD352-7DAC-4CD4-B5BC-045A5B28AB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5105" y="1847850"/>
            <a:ext cx="4626609" cy="3469957"/>
          </a:xfrm>
          <a:prstGeom prst="rect">
            <a:avLst/>
          </a:prstGeom>
          <a:ln>
            <a:solidFill>
              <a:schemeClr val="accent1"/>
            </a:solidFill>
          </a:ln>
          <a:effectLst>
            <a:softEdge rad="112500"/>
          </a:effectLst>
        </p:spPr>
      </p:pic>
      <p:pic>
        <p:nvPicPr>
          <p:cNvPr id="8" name="Picture 7" descr="Z:\Anesthesiology\Images\ECMO\15576313318_b05cdbfe91_o.jpg">
            <a:extLst>
              <a:ext uri="{FF2B5EF4-FFF2-40B4-BE49-F238E27FC236}">
                <a16:creationId xmlns:a16="http://schemas.microsoft.com/office/drawing/2014/main" id="{D79AA82B-41C4-4A7E-8F3E-7E45B294F7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5199" y="3887369"/>
            <a:ext cx="2809906" cy="2368175"/>
          </a:xfrm>
          <a:prstGeom prst="rect">
            <a:avLst/>
          </a:prstGeom>
          <a:ln>
            <a:noFill/>
          </a:ln>
          <a:effectLst>
            <a:softEdge rad="112500"/>
          </a:effectLst>
        </p:spPr>
      </p:pic>
    </p:spTree>
    <p:extLst>
      <p:ext uri="{BB962C8B-B14F-4D97-AF65-F5344CB8AC3E}">
        <p14:creationId xmlns:p14="http://schemas.microsoft.com/office/powerpoint/2010/main" val="2995061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1DF337-B2E9-48E1-A2FF-9A69E5D2DFF0}"/>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8" name="Title 1">
            <a:extLst>
              <a:ext uri="{FF2B5EF4-FFF2-40B4-BE49-F238E27FC236}">
                <a16:creationId xmlns:a16="http://schemas.microsoft.com/office/drawing/2014/main" id="{A91C5562-B2A5-4F99-BE5F-0183E24DE5F1}"/>
              </a:ext>
            </a:extLst>
          </p:cNvPr>
          <p:cNvSpPr>
            <a:spLocks noGrp="1"/>
          </p:cNvSpPr>
          <p:nvPr>
            <p:ph type="title"/>
          </p:nvPr>
        </p:nvSpPr>
        <p:spPr>
          <a:xfrm>
            <a:off x="838200" y="365125"/>
            <a:ext cx="10515600" cy="1281113"/>
          </a:xfrm>
        </p:spPr>
        <p:txBody>
          <a:bodyPr/>
          <a:lstStyle/>
          <a:p>
            <a:r>
              <a:rPr lang="en-US"/>
              <a:t>Cardiovascular</a:t>
            </a:r>
          </a:p>
        </p:txBody>
      </p:sp>
      <p:sp>
        <p:nvSpPr>
          <p:cNvPr id="9" name="Content Placeholder 2">
            <a:extLst>
              <a:ext uri="{FF2B5EF4-FFF2-40B4-BE49-F238E27FC236}">
                <a16:creationId xmlns:a16="http://schemas.microsoft.com/office/drawing/2014/main" id="{703EF165-AA9A-475A-B792-1E269AC74013}"/>
              </a:ext>
            </a:extLst>
          </p:cNvPr>
          <p:cNvSpPr txBox="1">
            <a:spLocks/>
          </p:cNvSpPr>
          <p:nvPr/>
        </p:nvSpPr>
        <p:spPr>
          <a:xfrm>
            <a:off x="838200" y="1825625"/>
            <a:ext cx="10515600" cy="1739900"/>
          </a:xfrm>
          <a:prstGeom prst="rect">
            <a:avLst/>
          </a:prstGeom>
        </p:spPr>
        <p:txBody>
          <a:bodyPr>
            <a:normAutofit/>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en-US"/>
              <a:t>Norepinephrine first line</a:t>
            </a:r>
          </a:p>
          <a:p>
            <a:pPr marL="0" indent="0">
              <a:buFont typeface=".AppleSystemUIFont" charset="-120"/>
              <a:buNone/>
            </a:pPr>
            <a:r>
              <a:rPr lang="en-US"/>
              <a:t>MAP goal 60-65mmHg ideally</a:t>
            </a:r>
          </a:p>
          <a:p>
            <a:pPr marL="0" indent="0">
              <a:buFont typeface=".AppleSystemUIFont" charset="-120"/>
              <a:buNone/>
            </a:pPr>
            <a:r>
              <a:rPr lang="en-US"/>
              <a:t>Be aware of preload, monitor right heart if possible</a:t>
            </a:r>
          </a:p>
        </p:txBody>
      </p:sp>
      <p:sp>
        <p:nvSpPr>
          <p:cNvPr id="10" name="Title 1">
            <a:extLst>
              <a:ext uri="{FF2B5EF4-FFF2-40B4-BE49-F238E27FC236}">
                <a16:creationId xmlns:a16="http://schemas.microsoft.com/office/drawing/2014/main" id="{FCA3F370-C37E-4A0F-BF0F-E32D47CD2CFF}"/>
              </a:ext>
            </a:extLst>
          </p:cNvPr>
          <p:cNvSpPr txBox="1">
            <a:spLocks/>
          </p:cNvSpPr>
          <p:nvPr/>
        </p:nvSpPr>
        <p:spPr>
          <a:xfrm>
            <a:off x="838200" y="3565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uFillTx/>
                <a:latin typeface="Garamond" panose="02020404030301010803" pitchFamily="18" charset="0"/>
                <a:ea typeface="+mj-ea"/>
                <a:cs typeface="+mj-cs"/>
              </a:defRPr>
            </a:lvl1pPr>
          </a:lstStyle>
          <a:p>
            <a:r>
              <a:rPr lang="en-US">
                <a:latin typeface="Arial" panose="020B0604020202020204" pitchFamily="34" charset="0"/>
                <a:cs typeface="Arial" panose="020B0604020202020204" pitchFamily="34" charset="0"/>
              </a:rPr>
              <a:t>Endocrine</a:t>
            </a:r>
          </a:p>
        </p:txBody>
      </p:sp>
      <p:sp>
        <p:nvSpPr>
          <p:cNvPr id="11" name="Content Placeholder 2">
            <a:extLst>
              <a:ext uri="{FF2B5EF4-FFF2-40B4-BE49-F238E27FC236}">
                <a16:creationId xmlns:a16="http://schemas.microsoft.com/office/drawing/2014/main" id="{B6E8A5DB-1159-4BDA-8176-993B9E8085DC}"/>
              </a:ext>
            </a:extLst>
          </p:cNvPr>
          <p:cNvSpPr txBox="1">
            <a:spLocks/>
          </p:cNvSpPr>
          <p:nvPr/>
        </p:nvSpPr>
        <p:spPr>
          <a:xfrm>
            <a:off x="838200" y="4846637"/>
            <a:ext cx="10515600" cy="1096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buNone/>
            </a:pPr>
            <a:r>
              <a:rPr lang="en-US">
                <a:latin typeface="+mn-lt"/>
              </a:rPr>
              <a:t>Steroids (Hydrocortisone 200mg/day) for shock *</a:t>
            </a:r>
            <a:r>
              <a:rPr lang="en-US" i="1">
                <a:latin typeface="+mn-lt"/>
              </a:rPr>
              <a:t>if needed</a:t>
            </a:r>
            <a:r>
              <a:rPr lang="en-US">
                <a:latin typeface="+mn-lt"/>
              </a:rPr>
              <a:t> </a:t>
            </a:r>
          </a:p>
          <a:p>
            <a:pPr marL="0" indent="0">
              <a:buNone/>
            </a:pPr>
            <a:r>
              <a:rPr lang="en-US">
                <a:latin typeface="+mn-lt"/>
              </a:rPr>
              <a:t>Thyroid</a:t>
            </a:r>
          </a:p>
        </p:txBody>
      </p:sp>
    </p:spTree>
    <p:extLst>
      <p:ext uri="{BB962C8B-B14F-4D97-AF65-F5344CB8AC3E}">
        <p14:creationId xmlns:p14="http://schemas.microsoft.com/office/powerpoint/2010/main" val="530610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33923B-ECBC-469A-9F23-DD493785DD5E}"/>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4" name="Title 1">
            <a:extLst>
              <a:ext uri="{FF2B5EF4-FFF2-40B4-BE49-F238E27FC236}">
                <a16:creationId xmlns:a16="http://schemas.microsoft.com/office/drawing/2014/main" id="{45632BC9-A52C-4718-83EE-226C931EC2B4}"/>
              </a:ext>
            </a:extLst>
          </p:cNvPr>
          <p:cNvSpPr>
            <a:spLocks noGrp="1"/>
          </p:cNvSpPr>
          <p:nvPr>
            <p:ph type="title"/>
          </p:nvPr>
        </p:nvSpPr>
        <p:spPr>
          <a:xfrm>
            <a:off x="838200" y="365125"/>
            <a:ext cx="10515600" cy="1281113"/>
          </a:xfrm>
        </p:spPr>
        <p:txBody>
          <a:bodyPr/>
          <a:lstStyle/>
          <a:p>
            <a:r>
              <a:rPr lang="en-US"/>
              <a:t>Renal/Fluids</a:t>
            </a:r>
          </a:p>
        </p:txBody>
      </p:sp>
      <p:sp>
        <p:nvSpPr>
          <p:cNvPr id="5" name="Content Placeholder 2">
            <a:extLst>
              <a:ext uri="{FF2B5EF4-FFF2-40B4-BE49-F238E27FC236}">
                <a16:creationId xmlns:a16="http://schemas.microsoft.com/office/drawing/2014/main" id="{AA3258C7-C52D-47EC-8A62-05BDB74A16B9}"/>
              </a:ext>
            </a:extLst>
          </p:cNvPr>
          <p:cNvSpPr txBox="1">
            <a:spLocks/>
          </p:cNvSpPr>
          <p:nvPr/>
        </p:nvSpPr>
        <p:spPr>
          <a:xfrm>
            <a:off x="838199" y="1959768"/>
            <a:ext cx="10515600" cy="2441575"/>
          </a:xfrm>
          <a:prstGeom prst="rect">
            <a:avLst/>
          </a:prstGeom>
        </p:spPr>
        <p:txBody>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en-US"/>
              <a:t>Conservative Fluid Strategy</a:t>
            </a:r>
          </a:p>
          <a:p>
            <a:pPr marL="0" indent="0">
              <a:buFont typeface=".AppleSystemUIFont" charset="-120"/>
              <a:buNone/>
            </a:pPr>
            <a:r>
              <a:rPr lang="en-US" u="sng"/>
              <a:t>Crystalloids</a:t>
            </a:r>
            <a:r>
              <a:rPr lang="en-US"/>
              <a:t> vs Colloids</a:t>
            </a:r>
          </a:p>
          <a:p>
            <a:pPr marL="0" indent="0">
              <a:buFont typeface=".AppleSystemUIFont" charset="-120"/>
              <a:buNone/>
            </a:pPr>
            <a:r>
              <a:rPr lang="en-US"/>
              <a:t>Balanced crystalloids vs unbalanced crystalloids</a:t>
            </a:r>
          </a:p>
          <a:p>
            <a:pPr marL="0" indent="0">
              <a:buFont typeface=".AppleSystemUIFont" charset="-120"/>
              <a:buNone/>
            </a:pPr>
            <a:r>
              <a:rPr lang="en-US"/>
              <a:t>15% AKI </a:t>
            </a:r>
            <a:r>
              <a:rPr lang="en-US">
                <a:sym typeface="Wingdings" panose="05000000000000000000" pitchFamily="2" charset="2"/>
              </a:rPr>
              <a:t> early diuresis and/or CRRT</a:t>
            </a:r>
            <a:endParaRPr lang="en-US"/>
          </a:p>
        </p:txBody>
      </p:sp>
      <p:sp>
        <p:nvSpPr>
          <p:cNvPr id="6" name="Title 1">
            <a:extLst>
              <a:ext uri="{FF2B5EF4-FFF2-40B4-BE49-F238E27FC236}">
                <a16:creationId xmlns:a16="http://schemas.microsoft.com/office/drawing/2014/main" id="{C9D69441-EDC0-4A12-B90F-98795F7A3A3D}"/>
              </a:ext>
            </a:extLst>
          </p:cNvPr>
          <p:cNvSpPr txBox="1">
            <a:spLocks/>
          </p:cNvSpPr>
          <p:nvPr/>
        </p:nvSpPr>
        <p:spPr>
          <a:xfrm>
            <a:off x="838199" y="39739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uFillTx/>
                <a:latin typeface="Garamond" panose="02020404030301010803" pitchFamily="18" charset="0"/>
                <a:ea typeface="+mj-ea"/>
                <a:cs typeface="+mj-cs"/>
              </a:defRPr>
            </a:lvl1pPr>
          </a:lstStyle>
          <a:p>
            <a:r>
              <a:rPr lang="en-US">
                <a:latin typeface="+mn-lt"/>
              </a:rPr>
              <a:t>Follow the systems</a:t>
            </a:r>
          </a:p>
        </p:txBody>
      </p:sp>
      <p:sp>
        <p:nvSpPr>
          <p:cNvPr id="7" name="Content Placeholder 2">
            <a:extLst>
              <a:ext uri="{FF2B5EF4-FFF2-40B4-BE49-F238E27FC236}">
                <a16:creationId xmlns:a16="http://schemas.microsoft.com/office/drawing/2014/main" id="{0AF4F8F2-F691-499A-9D3A-5FAA20919F41}"/>
              </a:ext>
            </a:extLst>
          </p:cNvPr>
          <p:cNvSpPr txBox="1">
            <a:spLocks/>
          </p:cNvSpPr>
          <p:nvPr/>
        </p:nvSpPr>
        <p:spPr>
          <a:xfrm>
            <a:off x="838199" y="5458165"/>
            <a:ext cx="10515600" cy="611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buNone/>
            </a:pPr>
            <a:r>
              <a:rPr lang="en-US">
                <a:latin typeface="+mn-lt"/>
              </a:rPr>
              <a:t>Prophylaxis, nutrition, antibiotics</a:t>
            </a:r>
          </a:p>
        </p:txBody>
      </p:sp>
    </p:spTree>
    <p:extLst>
      <p:ext uri="{BB962C8B-B14F-4D97-AF65-F5344CB8AC3E}">
        <p14:creationId xmlns:p14="http://schemas.microsoft.com/office/powerpoint/2010/main" val="381021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CD0804-56CC-4243-BD89-54913C79DBF4}"/>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4" name="Title 1">
            <a:extLst>
              <a:ext uri="{FF2B5EF4-FFF2-40B4-BE49-F238E27FC236}">
                <a16:creationId xmlns:a16="http://schemas.microsoft.com/office/drawing/2014/main" id="{FDC21D14-10DD-4205-B341-EB389BBFE829}"/>
              </a:ext>
            </a:extLst>
          </p:cNvPr>
          <p:cNvSpPr>
            <a:spLocks noGrp="1"/>
          </p:cNvSpPr>
          <p:nvPr>
            <p:ph type="title"/>
          </p:nvPr>
        </p:nvSpPr>
        <p:spPr>
          <a:xfrm>
            <a:off x="838200" y="365125"/>
            <a:ext cx="10515600" cy="1281113"/>
          </a:xfrm>
        </p:spPr>
        <p:txBody>
          <a:bodyPr/>
          <a:lstStyle/>
          <a:p>
            <a:r>
              <a:rPr lang="en-US"/>
              <a:t>Prepare Yourself</a:t>
            </a:r>
          </a:p>
        </p:txBody>
      </p:sp>
      <p:sp>
        <p:nvSpPr>
          <p:cNvPr id="5" name="Content Placeholder 2">
            <a:extLst>
              <a:ext uri="{FF2B5EF4-FFF2-40B4-BE49-F238E27FC236}">
                <a16:creationId xmlns:a16="http://schemas.microsoft.com/office/drawing/2014/main" id="{54FAF017-9A0F-4E54-BA8E-B68685973A59}"/>
              </a:ext>
            </a:extLst>
          </p:cNvPr>
          <p:cNvSpPr txBox="1">
            <a:spLocks/>
          </p:cNvSpPr>
          <p:nvPr/>
        </p:nvSpPr>
        <p:spPr>
          <a:xfrm>
            <a:off x="838200" y="1934483"/>
            <a:ext cx="10515600" cy="3976461"/>
          </a:xfrm>
          <a:prstGeom prst="rect">
            <a:avLst/>
          </a:prstGeom>
        </p:spPr>
        <p:txBody>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en-US"/>
              <a:t>Observe rounding</a:t>
            </a:r>
          </a:p>
          <a:p>
            <a:pPr marL="0" indent="0">
              <a:buFont typeface=".AppleSystemUIFont" charset="-120"/>
              <a:buNone/>
            </a:pPr>
            <a:endParaRPr lang="en-US"/>
          </a:p>
          <a:p>
            <a:pPr marL="0" indent="0">
              <a:buFont typeface=".AppleSystemUIFont" charset="-120"/>
              <a:buNone/>
            </a:pPr>
            <a:r>
              <a:rPr lang="en-US"/>
              <a:t>Site specific planning</a:t>
            </a:r>
          </a:p>
          <a:p>
            <a:pPr marL="0" indent="0">
              <a:buFont typeface=".AppleSystemUIFont" charset="-120"/>
              <a:buNone/>
            </a:pPr>
            <a:endParaRPr lang="en-US"/>
          </a:p>
          <a:p>
            <a:pPr marL="0" indent="0">
              <a:buFont typeface=".AppleSystemUIFont" charset="-120"/>
              <a:buNone/>
            </a:pPr>
            <a:r>
              <a:rPr lang="en-US"/>
              <a:t>ASA Resources: </a:t>
            </a:r>
            <a:r>
              <a:rPr lang="en-US" b="1"/>
              <a:t>CAESAR ICU</a:t>
            </a:r>
          </a:p>
          <a:p>
            <a:pPr marL="0" indent="0">
              <a:buFont typeface=".AppleSystemUIFont" charset="-120"/>
              <a:buNone/>
            </a:pPr>
            <a:endParaRPr lang="en-US"/>
          </a:p>
          <a:p>
            <a:pPr marL="0" indent="0">
              <a:buFont typeface=".AppleSystemUIFont" charset="-120"/>
              <a:buNone/>
            </a:pPr>
            <a:r>
              <a:rPr lang="en-US"/>
              <a:t>Respiratory/Pulmonary available today… others tomorrow</a:t>
            </a:r>
          </a:p>
          <a:p>
            <a:pPr marL="0" indent="0">
              <a:buFont typeface=".AppleSystemUIFont" charset="-120"/>
              <a:buNone/>
            </a:pPr>
            <a:endParaRPr lang="en-US"/>
          </a:p>
          <a:p>
            <a:pPr marL="0" indent="0">
              <a:buFont typeface=".AppleSystemUIFont" charset="-120"/>
              <a:buNone/>
            </a:pPr>
            <a:endParaRPr lang="en-US"/>
          </a:p>
        </p:txBody>
      </p:sp>
    </p:spTree>
    <p:extLst>
      <p:ext uri="{BB962C8B-B14F-4D97-AF65-F5344CB8AC3E}">
        <p14:creationId xmlns:p14="http://schemas.microsoft.com/office/powerpoint/2010/main" val="1323894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58737A-9400-4BB1-A160-FBA1168EC44D}"/>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4" name="Title 1">
            <a:extLst>
              <a:ext uri="{FF2B5EF4-FFF2-40B4-BE49-F238E27FC236}">
                <a16:creationId xmlns:a16="http://schemas.microsoft.com/office/drawing/2014/main" id="{E75C2EB7-166A-42AF-9764-3C978CBACAB6}"/>
              </a:ext>
            </a:extLst>
          </p:cNvPr>
          <p:cNvSpPr>
            <a:spLocks noGrp="1"/>
          </p:cNvSpPr>
          <p:nvPr>
            <p:ph type="title"/>
          </p:nvPr>
        </p:nvSpPr>
        <p:spPr>
          <a:xfrm>
            <a:off x="838200" y="365125"/>
            <a:ext cx="10515600" cy="1281113"/>
          </a:xfrm>
        </p:spPr>
        <p:txBody>
          <a:bodyPr/>
          <a:lstStyle/>
          <a:p>
            <a:r>
              <a:rPr lang="en-US"/>
              <a:t>Summary</a:t>
            </a:r>
          </a:p>
        </p:txBody>
      </p:sp>
      <p:sp>
        <p:nvSpPr>
          <p:cNvPr id="5" name="Content Placeholder 2">
            <a:extLst>
              <a:ext uri="{FF2B5EF4-FFF2-40B4-BE49-F238E27FC236}">
                <a16:creationId xmlns:a16="http://schemas.microsoft.com/office/drawing/2014/main" id="{44C3DCEB-C553-42AA-9EA4-8A08486FFD00}"/>
              </a:ext>
            </a:extLst>
          </p:cNvPr>
          <p:cNvSpPr txBox="1">
            <a:spLocks/>
          </p:cNvSpPr>
          <p:nvPr/>
        </p:nvSpPr>
        <p:spPr>
          <a:xfrm>
            <a:off x="838200" y="2283051"/>
            <a:ext cx="10515600" cy="3540806"/>
          </a:xfrm>
          <a:prstGeom prst="rect">
            <a:avLst/>
          </a:prstGeom>
        </p:spPr>
        <p:txBody>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en-US"/>
              <a:t>Don’t become a victim</a:t>
            </a:r>
          </a:p>
          <a:p>
            <a:pPr marL="0" indent="0">
              <a:buFont typeface=".AppleSystemUIFont" charset="-120"/>
              <a:buNone/>
            </a:pPr>
            <a:endParaRPr lang="en-US"/>
          </a:p>
          <a:p>
            <a:pPr marL="0" indent="0">
              <a:buFont typeface=".AppleSystemUIFont" charset="-120"/>
              <a:buNone/>
            </a:pPr>
            <a:r>
              <a:rPr lang="en-US"/>
              <a:t>Early aggressive intervention</a:t>
            </a:r>
          </a:p>
          <a:p>
            <a:pPr marL="0" indent="0">
              <a:buFont typeface=".AppleSystemUIFont" charset="-120"/>
              <a:buNone/>
            </a:pPr>
            <a:endParaRPr lang="en-US"/>
          </a:p>
          <a:p>
            <a:pPr marL="0" indent="0">
              <a:buFont typeface=".AppleSystemUIFont" charset="-120"/>
              <a:buNone/>
            </a:pPr>
            <a:r>
              <a:rPr lang="en-US"/>
              <a:t>Leverage the team and ask for help</a:t>
            </a:r>
          </a:p>
          <a:p>
            <a:pPr marL="0" indent="0">
              <a:buFont typeface=".AppleSystemUIFont" charset="-120"/>
              <a:buNone/>
            </a:pPr>
            <a:endParaRPr lang="en-US"/>
          </a:p>
          <a:p>
            <a:pPr marL="0" indent="0">
              <a:buFont typeface=".AppleSystemUIFont" charset="-120"/>
              <a:buNone/>
            </a:pPr>
            <a:endParaRPr lang="en-US"/>
          </a:p>
        </p:txBody>
      </p:sp>
    </p:spTree>
    <p:extLst>
      <p:ext uri="{BB962C8B-B14F-4D97-AF65-F5344CB8AC3E}">
        <p14:creationId xmlns:p14="http://schemas.microsoft.com/office/powerpoint/2010/main" val="1229476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213D84-253F-4113-AA43-8B2DB4A7FD07}"/>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4" name="Title 1">
            <a:extLst>
              <a:ext uri="{FF2B5EF4-FFF2-40B4-BE49-F238E27FC236}">
                <a16:creationId xmlns:a16="http://schemas.microsoft.com/office/drawing/2014/main" id="{7828CCBE-86A3-4F12-B3A9-AB9238748520}"/>
              </a:ext>
            </a:extLst>
          </p:cNvPr>
          <p:cNvSpPr>
            <a:spLocks noGrp="1"/>
          </p:cNvSpPr>
          <p:nvPr>
            <p:ph type="title"/>
          </p:nvPr>
        </p:nvSpPr>
        <p:spPr>
          <a:xfrm>
            <a:off x="838200" y="365125"/>
            <a:ext cx="10515600" cy="1281113"/>
          </a:xfrm>
        </p:spPr>
        <p:txBody>
          <a:bodyPr/>
          <a:lstStyle/>
          <a:p>
            <a:r>
              <a:rPr lang="en-US">
                <a:uFillTx/>
              </a:rPr>
              <a:t>Meet the Team!</a:t>
            </a:r>
          </a:p>
        </p:txBody>
      </p:sp>
      <p:sp>
        <p:nvSpPr>
          <p:cNvPr id="5" name="Content Placeholder 2">
            <a:extLst>
              <a:ext uri="{FF2B5EF4-FFF2-40B4-BE49-F238E27FC236}">
                <a16:creationId xmlns:a16="http://schemas.microsoft.com/office/drawing/2014/main" id="{2FF2F082-AA77-4E83-AC7B-9D63DB374D2A}"/>
              </a:ext>
            </a:extLst>
          </p:cNvPr>
          <p:cNvSpPr txBox="1">
            <a:spLocks/>
          </p:cNvSpPr>
          <p:nvPr/>
        </p:nvSpPr>
        <p:spPr>
          <a:xfrm>
            <a:off x="838200" y="1825625"/>
            <a:ext cx="10515600" cy="4351338"/>
          </a:xfrm>
          <a:prstGeom prst="rect">
            <a:avLst/>
          </a:prstGeom>
        </p:spPr>
        <p:txBody>
          <a:bodyPr numCol="2">
            <a:normAutofit fontScale="85000" lnSpcReduction="20000"/>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en-US"/>
              <a:t>Raquel </a:t>
            </a:r>
            <a:r>
              <a:rPr lang="en-US" err="1"/>
              <a:t>Bartz</a:t>
            </a:r>
            <a:r>
              <a:rPr lang="en-US"/>
              <a:t>, MD</a:t>
            </a:r>
          </a:p>
          <a:p>
            <a:pPr marL="0" indent="0">
              <a:buFont typeface=".AppleSystemUIFont" charset="-120"/>
              <a:buNone/>
            </a:pPr>
            <a:r>
              <a:rPr lang="en-US"/>
              <a:t>Suzanne Bennett, MD</a:t>
            </a:r>
          </a:p>
          <a:p>
            <a:pPr marL="0" indent="0">
              <a:buFont typeface=".AppleSystemUIFont" charset="-120"/>
              <a:buNone/>
            </a:pPr>
            <a:r>
              <a:rPr lang="en-US"/>
              <a:t>Samuel </a:t>
            </a:r>
            <a:r>
              <a:rPr lang="en-US" err="1"/>
              <a:t>Galvagno</a:t>
            </a:r>
            <a:r>
              <a:rPr lang="en-US"/>
              <a:t>, DO, PhD, FCCM</a:t>
            </a:r>
          </a:p>
          <a:p>
            <a:pPr marL="0" indent="0">
              <a:buFont typeface=".AppleSystemUIFont" charset="-120"/>
              <a:buNone/>
            </a:pPr>
            <a:r>
              <a:rPr lang="en-US"/>
              <a:t>Kristina Goff, MD</a:t>
            </a:r>
          </a:p>
          <a:p>
            <a:pPr marL="0" indent="0">
              <a:buFont typeface=".AppleSystemUIFont" charset="-120"/>
              <a:buNone/>
            </a:pPr>
            <a:r>
              <a:rPr lang="en-US"/>
              <a:t>Craig </a:t>
            </a:r>
            <a:r>
              <a:rPr lang="en-US" err="1"/>
              <a:t>Jabaley</a:t>
            </a:r>
            <a:r>
              <a:rPr lang="en-US"/>
              <a:t>, MD (Co-Chair)</a:t>
            </a:r>
          </a:p>
          <a:p>
            <a:pPr marL="0" indent="0">
              <a:buFont typeface=".AppleSystemUIFont" charset="-120"/>
              <a:buNone/>
            </a:pPr>
            <a:r>
              <a:rPr lang="en-US"/>
              <a:t>Ashish Khanna, MD</a:t>
            </a:r>
          </a:p>
          <a:p>
            <a:pPr marL="0" indent="0">
              <a:buFont typeface=".AppleSystemUIFont" charset="-120"/>
              <a:buNone/>
            </a:pPr>
            <a:r>
              <a:rPr lang="en-US"/>
              <a:t>Meghan Lane-Fall, MD</a:t>
            </a:r>
          </a:p>
          <a:p>
            <a:pPr marL="0" indent="0">
              <a:buFont typeface=".AppleSystemUIFont" charset="-120"/>
              <a:buNone/>
            </a:pPr>
            <a:r>
              <a:rPr lang="en-US"/>
              <a:t>Michael </a:t>
            </a:r>
            <a:r>
              <a:rPr lang="en-US" err="1"/>
              <a:t>Nurok</a:t>
            </a:r>
            <a:r>
              <a:rPr lang="en-US"/>
              <a:t>, MD</a:t>
            </a:r>
          </a:p>
          <a:p>
            <a:pPr marL="0" indent="0">
              <a:buFont typeface=".AppleSystemUIFont" charset="-120"/>
              <a:buNone/>
            </a:pPr>
            <a:r>
              <a:rPr lang="en-US" err="1"/>
              <a:t>Shahla</a:t>
            </a:r>
            <a:r>
              <a:rPr lang="en-US"/>
              <a:t> Siddiqui, MD</a:t>
            </a:r>
          </a:p>
          <a:p>
            <a:pPr marL="0" indent="0">
              <a:buFont typeface=".AppleSystemUIFont" charset="-120"/>
              <a:buNone/>
            </a:pPr>
            <a:r>
              <a:rPr lang="en-US"/>
              <a:t>Roshni </a:t>
            </a:r>
            <a:r>
              <a:rPr lang="en-US" err="1"/>
              <a:t>Sreedharan</a:t>
            </a:r>
            <a:r>
              <a:rPr lang="en-US"/>
              <a:t>, MD</a:t>
            </a:r>
          </a:p>
          <a:p>
            <a:pPr marL="0" indent="0">
              <a:buFont typeface=".AppleSystemUIFont" charset="-120"/>
              <a:buNone/>
            </a:pPr>
            <a:r>
              <a:rPr lang="en-US"/>
              <a:t>Jared </a:t>
            </a:r>
            <a:r>
              <a:rPr lang="en-US" err="1"/>
              <a:t>Staab</a:t>
            </a:r>
            <a:r>
              <a:rPr lang="en-US"/>
              <a:t>, MD</a:t>
            </a:r>
          </a:p>
          <a:p>
            <a:pPr marL="0" indent="0">
              <a:buFont typeface=".AppleSystemUIFont" charset="-120"/>
              <a:buNone/>
            </a:pPr>
            <a:r>
              <a:rPr lang="en-US"/>
              <a:t>David Stahl, MD</a:t>
            </a:r>
          </a:p>
          <a:p>
            <a:pPr marL="0" indent="0">
              <a:buFont typeface=".AppleSystemUIFont" charset="-120"/>
              <a:buNone/>
            </a:pPr>
            <a:r>
              <a:rPr lang="en-US"/>
              <a:t>Ricardo </a:t>
            </a:r>
            <a:r>
              <a:rPr lang="en-US" err="1"/>
              <a:t>Verdiner</a:t>
            </a:r>
            <a:r>
              <a:rPr lang="en-US"/>
              <a:t>, MD</a:t>
            </a:r>
          </a:p>
          <a:p>
            <a:pPr marL="0" indent="0">
              <a:buFont typeface=".AppleSystemUIFont" charset="-120"/>
              <a:buNone/>
            </a:pPr>
            <a:endParaRPr lang="en-US"/>
          </a:p>
          <a:p>
            <a:pPr marL="0" indent="0">
              <a:buFont typeface=".AppleSystemUIFont" charset="-120"/>
              <a:buNone/>
            </a:pPr>
            <a:r>
              <a:rPr lang="en-US"/>
              <a:t>Physicians in Bergamo, Italy</a:t>
            </a:r>
          </a:p>
          <a:p>
            <a:pPr marL="0" indent="0">
              <a:buFont typeface=".AppleSystemUIFont" charset="-120"/>
              <a:buNone/>
            </a:pPr>
            <a:endParaRPr lang="en-US"/>
          </a:p>
          <a:p>
            <a:pPr marL="0" indent="0">
              <a:buFont typeface=".AppleSystemUIFont" charset="-120"/>
              <a:buNone/>
            </a:pPr>
            <a:r>
              <a:rPr lang="en-US" i="1"/>
              <a:t>Education Team:</a:t>
            </a:r>
          </a:p>
          <a:p>
            <a:pPr marL="0" indent="0">
              <a:buFont typeface=".AppleSystemUIFont" charset="-120"/>
              <a:buNone/>
            </a:pPr>
            <a:r>
              <a:rPr lang="en-US"/>
              <a:t>Susan Carlson (ASA)</a:t>
            </a:r>
          </a:p>
          <a:p>
            <a:pPr marL="0" indent="0">
              <a:buFont typeface=".AppleSystemUIFont" charset="-120"/>
              <a:buNone/>
            </a:pPr>
            <a:r>
              <a:rPr lang="en-US"/>
              <a:t>Vjekoslav Hlede (ASA)</a:t>
            </a:r>
          </a:p>
          <a:p>
            <a:pPr marL="0" indent="0">
              <a:buFont typeface=".AppleSystemUIFont" charset="-120"/>
              <a:buNone/>
            </a:pPr>
            <a:r>
              <a:rPr lang="en-US"/>
              <a:t>Gerry Higgins (ASA)</a:t>
            </a:r>
          </a:p>
          <a:p>
            <a:pPr marL="0" indent="0">
              <a:buFont typeface=".AppleSystemUIFont" charset="-120"/>
              <a:buNone/>
            </a:pPr>
            <a:r>
              <a:rPr lang="en-US"/>
              <a:t>Janet Thron (SCCM)</a:t>
            </a:r>
          </a:p>
          <a:p>
            <a:pPr marL="0" indent="0">
              <a:buFont typeface=".AppleSystemUIFont" charset="-120"/>
              <a:buNone/>
            </a:pPr>
            <a:endParaRPr lang="en-US"/>
          </a:p>
        </p:txBody>
      </p:sp>
    </p:spTree>
    <p:extLst>
      <p:ext uri="{BB962C8B-B14F-4D97-AF65-F5344CB8AC3E}">
        <p14:creationId xmlns:p14="http://schemas.microsoft.com/office/powerpoint/2010/main" val="136287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44DF-9BB2-4CFF-A4D9-637F358DAE3C}"/>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49A2725-BB24-481E-AC6E-5A953E5D69FB}"/>
              </a:ext>
            </a:extLst>
          </p:cNvPr>
          <p:cNvSpPr>
            <a:spLocks noGrp="1"/>
          </p:cNvSpPr>
          <p:nvPr>
            <p:ph idx="1"/>
          </p:nvPr>
        </p:nvSpPr>
        <p:spPr>
          <a:xfrm>
            <a:off x="838200" y="1825625"/>
            <a:ext cx="10515600" cy="4351338"/>
          </a:xfrm>
        </p:spPr>
        <p:txBody>
          <a:bodyPr vert="horz" lIns="91440" tIns="45720" rIns="91440" bIns="45720" rtlCol="0" anchor="t">
            <a:normAutofit fontScale="92500" lnSpcReduction="10000"/>
          </a:bodyPr>
          <a:lstStyle/>
          <a:p>
            <a:pPr marL="0" indent="0">
              <a:buNone/>
            </a:pPr>
            <a:r>
              <a:rPr lang="en-US" sz="2800"/>
              <a:t>At the end of this course, learners will be able to:</a:t>
            </a:r>
          </a:p>
          <a:p>
            <a:pPr marL="0" indent="0">
              <a:buNone/>
            </a:pPr>
            <a:endParaRPr lang="en-US" sz="2800"/>
          </a:p>
          <a:p>
            <a:r>
              <a:rPr lang="en-US" sz="2800">
                <a:ea typeface="+mn-lt"/>
                <a:cs typeface="+mn-lt"/>
              </a:rPr>
              <a:t>Identify the use of N95 masks and prioritizing the protection of the workforce </a:t>
            </a:r>
          </a:p>
          <a:p>
            <a:r>
              <a:rPr lang="en-US" sz="2800">
                <a:ea typeface="+mn-lt"/>
                <a:cs typeface="+mn-lt"/>
              </a:rPr>
              <a:t>Define the process of repurposing anesthesia gas machines to ventilators </a:t>
            </a:r>
            <a:endParaRPr lang="en-US">
              <a:cs typeface="Arial"/>
            </a:endParaRPr>
          </a:p>
          <a:p>
            <a:r>
              <a:rPr lang="en-US" sz="2800">
                <a:ea typeface="+mn-lt"/>
                <a:cs typeface="+mn-lt"/>
              </a:rPr>
              <a:t>Discuss considerations for converting ORs to ICUs, in collaboration with critical care teams </a:t>
            </a:r>
            <a:endParaRPr lang="en-US">
              <a:cs typeface="Arial"/>
            </a:endParaRPr>
          </a:p>
          <a:p>
            <a:r>
              <a:rPr lang="en-US" sz="2800">
                <a:ea typeface="+mn-lt"/>
                <a:cs typeface="+mn-lt"/>
              </a:rPr>
              <a:t>Review important and practical information to help take care of COVID-19 patients</a:t>
            </a:r>
            <a:endParaRPr lang="en-US" sz="2800">
              <a:cs typeface="Arial"/>
            </a:endParaRPr>
          </a:p>
          <a:p>
            <a:pPr marL="0" indent="0">
              <a:buNone/>
            </a:pPr>
            <a:r>
              <a:rPr lang="en-US" sz="2800"/>
              <a:t> </a:t>
            </a:r>
            <a:r>
              <a:rPr lang="en-US"/>
              <a:t>	 </a:t>
            </a:r>
          </a:p>
          <a:p>
            <a:pPr lvl="1"/>
            <a:endParaRPr lang="en-US" sz="2400"/>
          </a:p>
          <a:p>
            <a:endParaRPr lang="en-US"/>
          </a:p>
        </p:txBody>
      </p:sp>
      <p:sp>
        <p:nvSpPr>
          <p:cNvPr id="4" name="Date Placeholder 3">
            <a:extLst>
              <a:ext uri="{FF2B5EF4-FFF2-40B4-BE49-F238E27FC236}">
                <a16:creationId xmlns:a16="http://schemas.microsoft.com/office/drawing/2014/main" id="{263881FF-35F8-4D76-83BF-8A19537446E0}"/>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1444912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A058BDA-8F7F-4C24-94EE-56D383FA17C2}"/>
              </a:ext>
            </a:extLst>
          </p:cNvPr>
          <p:cNvSpPr>
            <a:spLocks noGrp="1"/>
          </p:cNvSpPr>
          <p:nvPr>
            <p:ph type="dt" sz="half" idx="2"/>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4" name="Title 1">
            <a:extLst>
              <a:ext uri="{FF2B5EF4-FFF2-40B4-BE49-F238E27FC236}">
                <a16:creationId xmlns:a16="http://schemas.microsoft.com/office/drawing/2014/main" id="{7A1B2C6B-AC24-4C8B-A8CB-B0A6AC9669CF}"/>
              </a:ext>
            </a:extLst>
          </p:cNvPr>
          <p:cNvSpPr>
            <a:spLocks noGrp="1"/>
          </p:cNvSpPr>
          <p:nvPr>
            <p:ph type="title"/>
          </p:nvPr>
        </p:nvSpPr>
        <p:spPr>
          <a:xfrm>
            <a:off x="838200" y="365125"/>
            <a:ext cx="10515600" cy="1281113"/>
          </a:xfrm>
        </p:spPr>
        <p:txBody>
          <a:bodyPr/>
          <a:lstStyle/>
          <a:p>
            <a:r>
              <a:rPr lang="en-US"/>
              <a:t>Clinical Experiences…</a:t>
            </a:r>
          </a:p>
        </p:txBody>
      </p:sp>
      <p:sp>
        <p:nvSpPr>
          <p:cNvPr id="5" name="Content Placeholder 2">
            <a:extLst>
              <a:ext uri="{FF2B5EF4-FFF2-40B4-BE49-F238E27FC236}">
                <a16:creationId xmlns:a16="http://schemas.microsoft.com/office/drawing/2014/main" id="{32104362-42C2-459F-83AB-CEE4DD0460C1}"/>
              </a:ext>
            </a:extLst>
          </p:cNvPr>
          <p:cNvSpPr txBox="1">
            <a:spLocks/>
          </p:cNvSpPr>
          <p:nvPr/>
        </p:nvSpPr>
        <p:spPr>
          <a:xfrm>
            <a:off x="838200" y="1926771"/>
            <a:ext cx="10515600" cy="4429579"/>
          </a:xfrm>
          <a:prstGeom prst="rect">
            <a:avLst/>
          </a:prstGeom>
        </p:spPr>
        <p:txBody>
          <a:bodyPr>
            <a:normAutofit lnSpcReduction="10000"/>
          </a:bodyPr>
          <a:lst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ppleSystemUIFont" charset="-120"/>
              <a:buNone/>
            </a:pPr>
            <a:r>
              <a:rPr lang="de-DE"/>
              <a:t>ASA Committee on Critical Care Medicine</a:t>
            </a:r>
          </a:p>
          <a:p>
            <a:pPr marL="0" indent="0">
              <a:buFont typeface=".AppleSystemUIFont" charset="-120"/>
              <a:buNone/>
            </a:pPr>
            <a:r>
              <a:rPr lang="de-DE"/>
              <a:t>Sara Auld, MD</a:t>
            </a:r>
          </a:p>
          <a:p>
            <a:pPr marL="0" indent="0">
              <a:buFont typeface=".AppleSystemUIFont" charset="-120"/>
              <a:buNone/>
            </a:pPr>
            <a:r>
              <a:rPr lang="de-DE"/>
              <a:t>Will Bender, MD</a:t>
            </a:r>
          </a:p>
          <a:p>
            <a:pPr marL="0" indent="0">
              <a:buFont typeface=".AppleSystemUIFont" charset="-120"/>
              <a:buNone/>
            </a:pPr>
            <a:r>
              <a:rPr lang="de-DE"/>
              <a:t>Neal Cohen, MD</a:t>
            </a:r>
          </a:p>
          <a:p>
            <a:pPr marL="0" indent="0">
              <a:buFont typeface=".AppleSystemUIFont" charset="-120"/>
              <a:buNone/>
            </a:pPr>
            <a:r>
              <a:rPr lang="de-DE"/>
              <a:t>Lisa Daniels, MD</a:t>
            </a:r>
          </a:p>
          <a:p>
            <a:pPr marL="0" indent="0">
              <a:buFont typeface=".AppleSystemUIFont" charset="-120"/>
              <a:buNone/>
            </a:pPr>
            <a:r>
              <a:rPr lang="en-US"/>
              <a:t>Margit Kaufman, MD</a:t>
            </a:r>
          </a:p>
          <a:p>
            <a:pPr marL="0" indent="0">
              <a:buFont typeface=".AppleSystemUIFont" charset="-120"/>
              <a:buNone/>
            </a:pPr>
            <a:r>
              <a:rPr lang="en-US"/>
              <a:t>Vivek </a:t>
            </a:r>
            <a:r>
              <a:rPr lang="en-US" err="1"/>
              <a:t>Moitra</a:t>
            </a:r>
            <a:r>
              <a:rPr lang="en-US"/>
              <a:t>, MD</a:t>
            </a:r>
          </a:p>
          <a:p>
            <a:pPr marL="0" indent="0">
              <a:buFont typeface=".AppleSystemUIFont" charset="-120"/>
              <a:buNone/>
            </a:pPr>
            <a:r>
              <a:rPr lang="en-US"/>
              <a:t>Robert Loeb, MD</a:t>
            </a:r>
          </a:p>
          <a:p>
            <a:pPr marL="0" indent="0">
              <a:buFont typeface=".AppleSystemUIFont" charset="-120"/>
              <a:buNone/>
            </a:pPr>
            <a:r>
              <a:rPr lang="en-US"/>
              <a:t>Peter Papadakos, MD</a:t>
            </a:r>
          </a:p>
        </p:txBody>
      </p:sp>
    </p:spTree>
    <p:extLst>
      <p:ext uri="{BB962C8B-B14F-4D97-AF65-F5344CB8AC3E}">
        <p14:creationId xmlns:p14="http://schemas.microsoft.com/office/powerpoint/2010/main" val="378271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CD7B-8348-439C-B685-B2D878694ADF}"/>
              </a:ext>
            </a:extLst>
          </p:cNvPr>
          <p:cNvSpPr>
            <a:spLocks noGrp="1"/>
          </p:cNvSpPr>
          <p:nvPr>
            <p:ph type="title"/>
          </p:nvPr>
        </p:nvSpPr>
        <p:spPr/>
        <p:txBody>
          <a:bodyPr/>
          <a:lstStyle/>
          <a:p>
            <a:r>
              <a:rPr lang="en-US"/>
              <a:t>Thank You and Be Well </a:t>
            </a:r>
          </a:p>
        </p:txBody>
      </p:sp>
      <p:sp>
        <p:nvSpPr>
          <p:cNvPr id="3" name="Content Placeholder 2">
            <a:extLst>
              <a:ext uri="{FF2B5EF4-FFF2-40B4-BE49-F238E27FC236}">
                <a16:creationId xmlns:a16="http://schemas.microsoft.com/office/drawing/2014/main" id="{5D29F624-4540-4B04-B2A7-85D6EBD4B0E5}"/>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a:t>Your participation in this webinar enables you to claim CME credits at </a:t>
            </a:r>
            <a:r>
              <a:rPr lang="en-US">
                <a:ea typeface="+mn-lt"/>
                <a:cs typeface="+mn-lt"/>
                <a:hlinkClick r:id="rId3"/>
              </a:rPr>
              <a:t>www.asahq.org/covid19cme0326</a:t>
            </a:r>
            <a:r>
              <a:rPr lang="en-US">
                <a:ea typeface="+mn-lt"/>
                <a:cs typeface="+mn-lt"/>
              </a:rPr>
              <a:t> </a:t>
            </a:r>
            <a:endParaRPr lang="en-US">
              <a:cs typeface="Arial"/>
            </a:endParaRPr>
          </a:p>
          <a:p>
            <a:r>
              <a:rPr lang="en-US"/>
              <a:t>Replay will also available. Please tell your colleagues who weren't able to participate tonight. </a:t>
            </a:r>
            <a:endParaRPr lang="en-US">
              <a:cs typeface="Arial"/>
            </a:endParaRPr>
          </a:p>
          <a:p>
            <a:r>
              <a:rPr lang="en-US">
                <a:cs typeface="Arial"/>
              </a:rPr>
              <a:t>Additional and ongoing COVID-19 resources at </a:t>
            </a:r>
            <a:r>
              <a:rPr lang="en-US">
                <a:cs typeface="Arial"/>
                <a:hlinkClick r:id="rId4"/>
              </a:rPr>
              <a:t>www.asahq.org/covid19info</a:t>
            </a:r>
            <a:r>
              <a:rPr lang="en-US">
                <a:cs typeface="Arial"/>
              </a:rPr>
              <a:t> </a:t>
            </a:r>
            <a:endParaRPr lang="en-US"/>
          </a:p>
          <a:p>
            <a:pPr marL="0" indent="0" algn="ctr">
              <a:buNone/>
            </a:pPr>
            <a:endParaRPr lang="en-US">
              <a:cs typeface="Arial"/>
            </a:endParaRPr>
          </a:p>
        </p:txBody>
      </p:sp>
      <p:sp>
        <p:nvSpPr>
          <p:cNvPr id="6" name="Date Placeholder 1">
            <a:extLst>
              <a:ext uri="{FF2B5EF4-FFF2-40B4-BE49-F238E27FC236}">
                <a16:creationId xmlns:a16="http://schemas.microsoft.com/office/drawing/2014/main" id="{261D6B65-ED8F-9E44-B15C-2B400F981AC5}"/>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32804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Welcome, Anesthesia Community</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Anesthesia Care Team: Anesthesiologists, Anesthesiology Assistants, Nurse Anesthetists, Anesthesia Techs, Anesthesia Administrators and Executives</a:t>
            </a:r>
          </a:p>
          <a:p>
            <a:r>
              <a:rPr lang="en-US"/>
              <a:t>American Society of Anesthesiologists</a:t>
            </a:r>
          </a:p>
          <a:p>
            <a:r>
              <a:rPr lang="en-US"/>
              <a:t>Anesthesia Patient Safety Foundation</a:t>
            </a:r>
          </a:p>
          <a:p>
            <a:r>
              <a:rPr lang="en-US"/>
              <a:t>Society of Critical Care Anesthesiologists</a:t>
            </a:r>
          </a:p>
          <a:p>
            <a:r>
              <a:rPr lang="en-US"/>
              <a:t>Society of Critical Care Medicine</a:t>
            </a:r>
          </a:p>
          <a:p>
            <a:r>
              <a:rPr lang="en-US"/>
              <a:t>Hospital and health system leaders</a:t>
            </a:r>
          </a:p>
          <a:p>
            <a:endParaRPr lang="en-US"/>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87484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 shot of a group of people posing for a photo&#10;&#10;Description generated with very high confidence">
            <a:extLst>
              <a:ext uri="{FF2B5EF4-FFF2-40B4-BE49-F238E27FC236}">
                <a16:creationId xmlns:a16="http://schemas.microsoft.com/office/drawing/2014/main" id="{99CA89BE-3219-D348-8B2B-4FEEB3778173}"/>
              </a:ext>
            </a:extLst>
          </p:cNvPr>
          <p:cNvPicPr>
            <a:picLocks noGrp="1" noChangeAspect="1"/>
          </p:cNvPicPr>
          <p:nvPr>
            <p:ph idx="1"/>
          </p:nvPr>
        </p:nvPicPr>
        <p:blipFill>
          <a:blip r:embed="rId2"/>
          <a:stretch>
            <a:fillRect/>
          </a:stretch>
        </p:blipFill>
        <p:spPr>
          <a:xfrm>
            <a:off x="0" y="0"/>
            <a:ext cx="12192000" cy="6857999"/>
          </a:xfrm>
        </p:spPr>
      </p:pic>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Panel Participants</a:t>
            </a:r>
          </a:p>
        </p:txBody>
      </p:sp>
    </p:spTree>
    <p:extLst>
      <p:ext uri="{BB962C8B-B14F-4D97-AF65-F5344CB8AC3E}">
        <p14:creationId xmlns:p14="http://schemas.microsoft.com/office/powerpoint/2010/main" val="402023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6B41-4DA1-4EAA-8563-E389BF153F4A}"/>
              </a:ext>
            </a:extLst>
          </p:cNvPr>
          <p:cNvSpPr>
            <a:spLocks noGrp="1"/>
          </p:cNvSpPr>
          <p:nvPr>
            <p:ph type="ctrTitle"/>
          </p:nvPr>
        </p:nvSpPr>
        <p:spPr>
          <a:xfrm>
            <a:off x="1114051" y="665162"/>
            <a:ext cx="8862155" cy="793523"/>
          </a:xfrm>
        </p:spPr>
        <p:txBody>
          <a:bodyPr>
            <a:normAutofit/>
          </a:bodyPr>
          <a:lstStyle/>
          <a:p>
            <a:r>
              <a:rPr lang="en-US"/>
              <a:t>Anesthesia Machines as ICU Ventilators</a:t>
            </a:r>
          </a:p>
        </p:txBody>
      </p:sp>
      <p:sp>
        <p:nvSpPr>
          <p:cNvPr id="3" name="Subtitle 2">
            <a:extLst>
              <a:ext uri="{FF2B5EF4-FFF2-40B4-BE49-F238E27FC236}">
                <a16:creationId xmlns:a16="http://schemas.microsoft.com/office/drawing/2014/main" id="{CF681EE0-DD10-49A8-9A0A-4F9F4AD9972A}"/>
              </a:ext>
            </a:extLst>
          </p:cNvPr>
          <p:cNvSpPr>
            <a:spLocks noGrp="1"/>
          </p:cNvSpPr>
          <p:nvPr>
            <p:ph type="subTitle" idx="1"/>
          </p:nvPr>
        </p:nvSpPr>
        <p:spPr>
          <a:xfrm>
            <a:off x="1114051" y="1490207"/>
            <a:ext cx="9026541" cy="458334"/>
          </a:xfrm>
        </p:spPr>
        <p:txBody>
          <a:bodyPr>
            <a:noAutofit/>
          </a:bodyPr>
          <a:lstStyle/>
          <a:p>
            <a:r>
              <a:rPr lang="en-US" sz="1800"/>
              <a:t>Jeffrey Feldman, MD | Chair, APSF Committee on Technology</a:t>
            </a:r>
          </a:p>
          <a:p>
            <a:r>
              <a:rPr lang="en-US" sz="1800"/>
              <a:t>Robert “Butch” Loeb, MD | Chair, ASA Committee on Equipment and Facilities</a:t>
            </a:r>
          </a:p>
          <a:p>
            <a:r>
              <a:rPr lang="en-US" sz="1800"/>
              <a:t>March 26, 2020</a:t>
            </a:r>
          </a:p>
        </p:txBody>
      </p:sp>
    </p:spTree>
    <p:extLst>
      <p:ext uri="{BB962C8B-B14F-4D97-AF65-F5344CB8AC3E}">
        <p14:creationId xmlns:p14="http://schemas.microsoft.com/office/powerpoint/2010/main" val="3783419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Why is this Important?</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a:xfrm>
            <a:off x="838200" y="1825625"/>
            <a:ext cx="10515600" cy="2132421"/>
          </a:xfrm>
        </p:spPr>
        <p:txBody>
          <a:bodyPr>
            <a:normAutofit lnSpcReduction="10000"/>
          </a:bodyPr>
          <a:lstStyle/>
          <a:p>
            <a:r>
              <a:rPr lang="en-US"/>
              <a:t>Patients are expected to die from respiratory failure due to an insufficient supply of ICU ventilators</a:t>
            </a:r>
          </a:p>
          <a:p>
            <a:r>
              <a:rPr lang="en-US"/>
              <a:t>Anesthesia machines are available and have ventilators capable of treating respiratory failure </a:t>
            </a:r>
          </a:p>
          <a:p>
            <a:r>
              <a:rPr lang="en-US"/>
              <a:t>Anesthesia professionals can put these machines into service and insure safe and effective function </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5" name="TextBox 4">
            <a:extLst>
              <a:ext uri="{FF2B5EF4-FFF2-40B4-BE49-F238E27FC236}">
                <a16:creationId xmlns:a16="http://schemas.microsoft.com/office/drawing/2014/main" id="{92457D4D-9CC6-3743-AA97-59EF77B94E8C}"/>
              </a:ext>
            </a:extLst>
          </p:cNvPr>
          <p:cNvSpPr txBox="1"/>
          <p:nvPr/>
        </p:nvSpPr>
        <p:spPr>
          <a:xfrm>
            <a:off x="1458684" y="4187701"/>
            <a:ext cx="9274629" cy="646331"/>
          </a:xfrm>
          <a:prstGeom prst="rect">
            <a:avLst/>
          </a:prstGeom>
          <a:noFill/>
          <a:ln w="19050">
            <a:solidFill>
              <a:schemeClr val="tx1"/>
            </a:solidFill>
          </a:ln>
        </p:spPr>
        <p:txBody>
          <a:bodyPr wrap="square" rtlCol="0">
            <a:spAutoFit/>
          </a:bodyPr>
          <a:lstStyle/>
          <a:p>
            <a:pPr algn="ctr"/>
            <a:r>
              <a:rPr lang="en-US" b="1"/>
              <a:t>NO PATIENT SHOULD DIE FROM RESPIRATORY FAILURE IF THERE IS AN ANESTHESIA MACHINE AVAILABLE THAT COULD SAVE THEM</a:t>
            </a:r>
          </a:p>
        </p:txBody>
      </p:sp>
    </p:spTree>
    <p:extLst>
      <p:ext uri="{BB962C8B-B14F-4D97-AF65-F5344CB8AC3E}">
        <p14:creationId xmlns:p14="http://schemas.microsoft.com/office/powerpoint/2010/main" val="265691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5723-377E-5444-86D5-3C2FF199CB97}"/>
              </a:ext>
            </a:extLst>
          </p:cNvPr>
          <p:cNvSpPr>
            <a:spLocks noGrp="1"/>
          </p:cNvSpPr>
          <p:nvPr>
            <p:ph type="title"/>
          </p:nvPr>
        </p:nvSpPr>
        <p:spPr/>
        <p:txBody>
          <a:bodyPr/>
          <a:lstStyle/>
          <a:p>
            <a:r>
              <a:rPr lang="en-US"/>
              <a:t>Facilitating Factors </a:t>
            </a:r>
          </a:p>
        </p:txBody>
      </p:sp>
      <p:sp>
        <p:nvSpPr>
          <p:cNvPr id="3" name="Content Placeholder 2">
            <a:extLst>
              <a:ext uri="{FF2B5EF4-FFF2-40B4-BE49-F238E27FC236}">
                <a16:creationId xmlns:a16="http://schemas.microsoft.com/office/drawing/2014/main" id="{215D67DA-AD5B-BF48-99BB-DCB597E41A31}"/>
              </a:ext>
            </a:extLst>
          </p:cNvPr>
          <p:cNvSpPr>
            <a:spLocks noGrp="1"/>
          </p:cNvSpPr>
          <p:nvPr>
            <p:ph idx="1"/>
          </p:nvPr>
        </p:nvSpPr>
        <p:spPr/>
        <p:txBody>
          <a:bodyPr/>
          <a:lstStyle/>
          <a:p>
            <a:r>
              <a:rPr lang="en-US"/>
              <a:t>Cancelled elective procedures – available machines, disposables and </a:t>
            </a:r>
            <a:r>
              <a:rPr lang="en-US" u="sng"/>
              <a:t>personnel</a:t>
            </a:r>
          </a:p>
          <a:p>
            <a:r>
              <a:rPr lang="en-US"/>
              <a:t>FDA approved “off-label” use of anesthesia machines as ventilators</a:t>
            </a:r>
            <a:br>
              <a:rPr lang="en-US"/>
            </a:br>
            <a:r>
              <a:rPr lang="en-US" sz="1600"/>
              <a:t>(</a:t>
            </a:r>
            <a:r>
              <a:rPr lang="en-US" sz="1600">
                <a:hlinkClick r:id="rId2"/>
              </a:rPr>
              <a:t>https://www.fda.gov/medical-devices/letters-health-care-providers/ventilator-supply-mitigation-strategies-letter-health-care-providers</a:t>
            </a:r>
            <a:r>
              <a:rPr lang="en-US" sz="1600"/>
              <a:t>)</a:t>
            </a:r>
          </a:p>
          <a:p>
            <a:r>
              <a:rPr lang="en-US"/>
              <a:t>Manufacturers (GE, Draeger, Mindray, </a:t>
            </a:r>
            <a:r>
              <a:rPr lang="en-US" err="1"/>
              <a:t>Maquet</a:t>
            </a:r>
            <a:r>
              <a:rPr lang="en-US"/>
              <a:t>) issued specific guidance on the off-label use of their devices</a:t>
            </a:r>
          </a:p>
          <a:p>
            <a:r>
              <a:rPr lang="en-US"/>
              <a:t>APSF/ASA Guidance: </a:t>
            </a:r>
            <a:r>
              <a:rPr lang="en-US">
                <a:hlinkClick r:id="rId3"/>
              </a:rPr>
              <a:t>www.asahq.org/ventilators</a:t>
            </a:r>
            <a:r>
              <a:rPr lang="en-US"/>
              <a:t> </a:t>
            </a:r>
          </a:p>
          <a:p>
            <a:pPr lvl="1"/>
            <a:r>
              <a:rPr lang="en-US" b="1"/>
              <a:t>Purposing Anesthesia Machines as ICU Ventilators</a:t>
            </a:r>
          </a:p>
          <a:p>
            <a:pPr lvl="1"/>
            <a:r>
              <a:rPr lang="en-US"/>
              <a:t>Quick Reference: “</a:t>
            </a:r>
            <a:r>
              <a:rPr lang="en-US" b="1"/>
              <a:t>Setup and Monitoring Instructions – </a:t>
            </a:r>
          </a:p>
          <a:p>
            <a:pPr marL="457200" lvl="1" indent="0">
              <a:buNone/>
            </a:pPr>
            <a:r>
              <a:rPr lang="en-US" b="1"/>
              <a:t>	Anesthesia Machine as an ICU Ventilator”</a:t>
            </a:r>
            <a:endParaRPr lang="en-US"/>
          </a:p>
          <a:p>
            <a:pPr lvl="1"/>
            <a:endParaRPr lang="en-US"/>
          </a:p>
        </p:txBody>
      </p:sp>
      <p:sp>
        <p:nvSpPr>
          <p:cNvPr id="4" name="Date Placeholder 3">
            <a:extLst>
              <a:ext uri="{FF2B5EF4-FFF2-40B4-BE49-F238E27FC236}">
                <a16:creationId xmlns:a16="http://schemas.microsoft.com/office/drawing/2014/main" id="{DB333BA5-995B-0748-910A-7874C03FDB0C}"/>
              </a:ext>
            </a:extLst>
          </p:cNvPr>
          <p:cNvSpPr>
            <a:spLocks noGrp="1"/>
          </p:cNvSpPr>
          <p:nvPr>
            <p:ph type="dt" sz="half" idx="10"/>
          </p:nvPr>
        </p:nvSpPr>
        <p:spPr/>
        <p:txBody>
          <a:bodyPr/>
          <a:lstStyle/>
          <a:p>
            <a:r>
              <a:rPr lang="en-US" err="1"/>
              <a:t>asahq.org</a:t>
            </a:r>
            <a:r>
              <a:rPr lang="en-US"/>
              <a:t> </a:t>
            </a:r>
            <a:r>
              <a:rPr lang="en-US">
                <a:solidFill>
                  <a:schemeClr val="accent3"/>
                </a:solidFill>
              </a:rPr>
              <a:t>|</a:t>
            </a:r>
            <a:r>
              <a:rPr lang="en-US"/>
              <a:t> </a:t>
            </a:r>
            <a:r>
              <a:rPr lang="en-US" err="1">
                <a:solidFill>
                  <a:srgbClr val="3A5C5D"/>
                </a:solidFill>
              </a:rPr>
              <a:t>apsf.org</a:t>
            </a:r>
            <a:endParaRPr lang="en-US">
              <a:solidFill>
                <a:srgbClr val="3A5C5D"/>
              </a:solidFill>
            </a:endParaRPr>
          </a:p>
        </p:txBody>
      </p:sp>
      <p:pic>
        <p:nvPicPr>
          <p:cNvPr id="6" name="Picture 5" descr="A picture containing drawing&#10;&#10;Description automatically generated">
            <a:extLst>
              <a:ext uri="{FF2B5EF4-FFF2-40B4-BE49-F238E27FC236}">
                <a16:creationId xmlns:a16="http://schemas.microsoft.com/office/drawing/2014/main" id="{C604AD29-C6B7-4230-A114-A35C3D3D0462}"/>
              </a:ext>
            </a:extLst>
          </p:cNvPr>
          <p:cNvPicPr>
            <a:picLocks noChangeAspect="1"/>
          </p:cNvPicPr>
          <p:nvPr/>
        </p:nvPicPr>
        <p:blipFill>
          <a:blip r:embed="rId4"/>
          <a:stretch>
            <a:fillRect/>
          </a:stretch>
        </p:blipFill>
        <p:spPr>
          <a:xfrm>
            <a:off x="9413802" y="4324567"/>
            <a:ext cx="1522051" cy="1522051"/>
          </a:xfrm>
          <a:prstGeom prst="rect">
            <a:avLst/>
          </a:prstGeom>
        </p:spPr>
      </p:pic>
    </p:spTree>
    <p:extLst>
      <p:ext uri="{BB962C8B-B14F-4D97-AF65-F5344CB8AC3E}">
        <p14:creationId xmlns:p14="http://schemas.microsoft.com/office/powerpoint/2010/main" val="3418393508"/>
      </p:ext>
    </p:extLst>
  </p:cSld>
  <p:clrMapOvr>
    <a:masterClrMapping/>
  </p:clrMapOvr>
</p:sld>
</file>

<file path=ppt/theme/theme1.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A_Template_WideScreen.pptx" id="{FAC6ADD7-E9B6-4B74-B72F-E2D3443F0CCD}" vid="{A5AE32D7-AE11-4382-BA98-0ED41735D5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A1EB357F28B4D9148532ADA1C541E" ma:contentTypeVersion="8" ma:contentTypeDescription="Create a new document." ma:contentTypeScope="" ma:versionID="a1fd707032dc49a5865eed35c214ada9">
  <xsd:schema xmlns:xsd="http://www.w3.org/2001/XMLSchema" xmlns:xs="http://www.w3.org/2001/XMLSchema" xmlns:p="http://schemas.microsoft.com/office/2006/metadata/properties" xmlns:ns2="b015551d-1ddc-47f4-8014-dc4cdf5a7a00" targetNamespace="http://schemas.microsoft.com/office/2006/metadata/properties" ma:root="true" ma:fieldsID="d3bb70aff20a3eee58282f339d4972e0" ns2:_="">
    <xsd:import namespace="b015551d-1ddc-47f4-8014-dc4cdf5a7a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5551d-1ddc-47f4-8014-dc4cdf5a7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057FD-6B74-4FBB-8AF5-FD13B6654E97}">
  <ds:schemaRefs>
    <ds:schemaRef ds:uri="b015551d-1ddc-47f4-8014-dc4cdf5a7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A5DC70-0B9B-415C-A102-31AA16B8CC2C}">
  <ds:schemaRefs>
    <ds:schemaRef ds:uri="b015551d-1ddc-47f4-8014-dc4cdf5a7a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D02FAB-EA49-4FD6-9D3A-54E70091AC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5</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COVID-19 Town Hall Webinar</vt:lpstr>
      <vt:lpstr>Housekeeping</vt:lpstr>
      <vt:lpstr>Disclaimer</vt:lpstr>
      <vt:lpstr>Learning Objectives</vt:lpstr>
      <vt:lpstr>Welcome, Anesthesia Community</vt:lpstr>
      <vt:lpstr>Panel Participants</vt:lpstr>
      <vt:lpstr>Anesthesia Machines as ICU Ventilators</vt:lpstr>
      <vt:lpstr>Why is this Important?</vt:lpstr>
      <vt:lpstr>Facilitating Factors </vt:lpstr>
      <vt:lpstr>Barriers</vt:lpstr>
      <vt:lpstr>Recommendations </vt:lpstr>
      <vt:lpstr>Key Considerations</vt:lpstr>
      <vt:lpstr>Scavenging System</vt:lpstr>
      <vt:lpstr>Humidification</vt:lpstr>
      <vt:lpstr>Oxygen Consumption</vt:lpstr>
      <vt:lpstr>Maintenance Monitoring</vt:lpstr>
      <vt:lpstr>COVID-19 Critical Care Medicine Review</vt:lpstr>
      <vt:lpstr>Disclosures</vt:lpstr>
      <vt:lpstr>Disaster Care</vt:lpstr>
      <vt:lpstr>PPE/Exposure</vt:lpstr>
      <vt:lpstr>Pathophysiology</vt:lpstr>
      <vt:lpstr>PowerPoint Presentation</vt:lpstr>
      <vt:lpstr>Clinical Course (Wuhan | Italy)</vt:lpstr>
      <vt:lpstr>Non-Invasive Ventilation</vt:lpstr>
      <vt:lpstr>PowerPoint Presentation</vt:lpstr>
      <vt:lpstr>PowerPoint Presentation</vt:lpstr>
      <vt:lpstr>PowerPoint Presentation</vt:lpstr>
      <vt:lpstr>PowerPoint Presentation</vt:lpstr>
      <vt:lpstr>PowerPoint Presentation</vt:lpstr>
      <vt:lpstr>Hypoxia Therapies</vt:lpstr>
      <vt:lpstr>Prone position</vt:lpstr>
      <vt:lpstr>PowerPoint Presentation</vt:lpstr>
      <vt:lpstr>Ventilator Sharing</vt:lpstr>
      <vt:lpstr>ECMO</vt:lpstr>
      <vt:lpstr>Cardiovascular</vt:lpstr>
      <vt:lpstr>Renal/Fluids</vt:lpstr>
      <vt:lpstr>Prepare Yourself</vt:lpstr>
      <vt:lpstr>Summary</vt:lpstr>
      <vt:lpstr>Meet the Team!</vt:lpstr>
      <vt:lpstr>Clinical Experiences…</vt:lpstr>
      <vt:lpstr>Thank You and Be Well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Kelstrom</dc:creator>
  <cp:revision>1</cp:revision>
  <dcterms:created xsi:type="dcterms:W3CDTF">2018-05-29T00:21:26Z</dcterms:created>
  <dcterms:modified xsi:type="dcterms:W3CDTF">2020-03-26T22:12:35Z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0x010100650A1EB357F28B4D9148532ADA1C541E</vt:lpwstr>
  </property>
</Properties>
</file>