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6"/>
  </p:notesMasterIdLst>
  <p:sldIdLst>
    <p:sldId id="256" r:id="rId5"/>
    <p:sldId id="264" r:id="rId6"/>
    <p:sldId id="279" r:id="rId7"/>
    <p:sldId id="280" r:id="rId8"/>
    <p:sldId id="261" r:id="rId9"/>
    <p:sldId id="2950" r:id="rId10"/>
    <p:sldId id="2951" r:id="rId11"/>
    <p:sldId id="257" r:id="rId12"/>
    <p:sldId id="258" r:id="rId13"/>
    <p:sldId id="260" r:id="rId14"/>
    <p:sldId id="269" r:id="rId15"/>
    <p:sldId id="2952" r:id="rId16"/>
    <p:sldId id="2953" r:id="rId17"/>
    <p:sldId id="270" r:id="rId18"/>
    <p:sldId id="266" r:id="rId19"/>
    <p:sldId id="2954" r:id="rId20"/>
    <p:sldId id="271" r:id="rId21"/>
    <p:sldId id="272" r:id="rId22"/>
    <p:sldId id="273" r:id="rId23"/>
    <p:sldId id="274" r:id="rId24"/>
    <p:sldId id="275" r:id="rId25"/>
    <p:sldId id="2969" r:id="rId26"/>
    <p:sldId id="2970" r:id="rId27"/>
    <p:sldId id="2971" r:id="rId28"/>
    <p:sldId id="2972" r:id="rId29"/>
    <p:sldId id="2973" r:id="rId30"/>
    <p:sldId id="2974" r:id="rId31"/>
    <p:sldId id="262" r:id="rId32"/>
    <p:sldId id="2975" r:id="rId33"/>
    <p:sldId id="265" r:id="rId34"/>
    <p:sldId id="2976" r:id="rId35"/>
    <p:sldId id="2977" r:id="rId36"/>
    <p:sldId id="2955" r:id="rId37"/>
    <p:sldId id="2983" r:id="rId38"/>
    <p:sldId id="2956" r:id="rId39"/>
    <p:sldId id="2980" r:id="rId40"/>
    <p:sldId id="2981" r:id="rId41"/>
    <p:sldId id="2957" r:id="rId42"/>
    <p:sldId id="2963" r:id="rId43"/>
    <p:sldId id="2959" r:id="rId44"/>
    <p:sldId id="2960" r:id="rId45"/>
    <p:sldId id="2961" r:id="rId46"/>
    <p:sldId id="2962" r:id="rId47"/>
    <p:sldId id="2967" r:id="rId48"/>
    <p:sldId id="2968" r:id="rId49"/>
    <p:sldId id="263" r:id="rId50"/>
    <p:sldId id="2964" r:id="rId51"/>
    <p:sldId id="2965" r:id="rId52"/>
    <p:sldId id="259" r:id="rId53"/>
    <p:sldId id="2966" r:id="rId54"/>
    <p:sldId id="26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Carlson" initials="SC" lastIdx="1" clrIdx="0">
    <p:extLst>
      <p:ext uri="{19B8F6BF-5375-455C-9EA6-DF929625EA0E}">
        <p15:presenceInfo xmlns:p15="http://schemas.microsoft.com/office/powerpoint/2012/main" userId="S::s.carlson@asahq.org::1b80eced-7667-49f9-925e-286f27abd5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BB6"/>
    <a:srgbClr val="3A5C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2C62F-2F95-4425-AB8E-2416E3E2FA9F}" v="57" dt="2020-05-07T21:15:52.667"/>
    <p1510:client id="{2318B26F-2F62-4AFF-9255-ED488768BA3A}" v="2" dt="2020-05-07T17:44:56.191"/>
    <p1510:client id="{41BB5564-872D-4611-92BF-513246B2BC15}" v="22" dt="2020-05-07T22:31:58.436"/>
    <p1510:client id="{6102AA12-FB96-44C4-B7FC-555E05BB2610}" v="95" dt="2020-05-07T02:15:54.321"/>
    <p1510:client id="{71F1E75C-A5E1-4A67-867D-FD571C33D78B}" v="40" dt="2020-05-07T20:44:22.837"/>
    <p1510:client id="{7EBFBF8C-09E1-2B44-A70E-AAD91C5BC267}" v="86" dt="2020-05-07T21:36:29.283"/>
    <p1510:client id="{808980F8-DAD7-4F84-BC80-D422EF26339A}" v="1" dt="2020-05-07T21:24:29.172"/>
    <p1510:client id="{E90A4187-D5B0-4106-9177-831A8F879173}" v="28" dt="2020-05-07T16:06:17.598"/>
    <p1510:client id="{F0139606-3E32-4CC9-84FD-87A8B918F573}" v="50" dt="2020-05-07T21:34:02.531"/>
    <p1510:client id="{F8E2E8BD-2D2F-4CC4-814B-8051A6CA0E4B}" v="12" dt="2020-05-07T14:39:41.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Carlson" userId="S::s.carlson@asahq.org::1b80eced-7667-49f9-925e-286f27abd50e" providerId="AD" clId="Web-{41BB5564-872D-4611-92BF-513246B2BC15}"/>
    <pc:docChg chg="modSld">
      <pc:chgData name="Susan Carlson" userId="S::s.carlson@asahq.org::1b80eced-7667-49f9-925e-286f27abd50e" providerId="AD" clId="Web-{41BB5564-872D-4611-92BF-513246B2BC15}" dt="2020-05-07T22:31:58.108" v="20" actId="20577"/>
      <pc:docMkLst>
        <pc:docMk/>
      </pc:docMkLst>
      <pc:sldChg chg="modSp">
        <pc:chgData name="Susan Carlson" userId="S::s.carlson@asahq.org::1b80eced-7667-49f9-925e-286f27abd50e" providerId="AD" clId="Web-{41BB5564-872D-4611-92BF-513246B2BC15}" dt="2020-05-07T22:31:22.170" v="2" actId="20577"/>
        <pc:sldMkLst>
          <pc:docMk/>
          <pc:sldMk cId="1527184022" sldId="272"/>
        </pc:sldMkLst>
        <pc:spChg chg="mod">
          <ac:chgData name="Susan Carlson" userId="S::s.carlson@asahq.org::1b80eced-7667-49f9-925e-286f27abd50e" providerId="AD" clId="Web-{41BB5564-872D-4611-92BF-513246B2BC15}" dt="2020-05-07T22:31:22.170" v="2" actId="20577"/>
          <ac:spMkLst>
            <pc:docMk/>
            <pc:sldMk cId="1527184022" sldId="272"/>
            <ac:spMk id="3" creationId="{5B033EBF-57EF-4FB4-A967-9FB2747508D9}"/>
          </ac:spMkLst>
        </pc:spChg>
      </pc:sldChg>
      <pc:sldChg chg="modSp">
        <pc:chgData name="Susan Carlson" userId="S::s.carlson@asahq.org::1b80eced-7667-49f9-925e-286f27abd50e" providerId="AD" clId="Web-{41BB5564-872D-4611-92BF-513246B2BC15}" dt="2020-05-07T22:31:56.045" v="18" actId="20577"/>
        <pc:sldMkLst>
          <pc:docMk/>
          <pc:sldMk cId="2396167274" sldId="2954"/>
        </pc:sldMkLst>
        <pc:spChg chg="mod">
          <ac:chgData name="Susan Carlson" userId="S::s.carlson@asahq.org::1b80eced-7667-49f9-925e-286f27abd50e" providerId="AD" clId="Web-{41BB5564-872D-4611-92BF-513246B2BC15}" dt="2020-05-07T22:31:56.045" v="18" actId="20577"/>
          <ac:spMkLst>
            <pc:docMk/>
            <pc:sldMk cId="2396167274" sldId="2954"/>
            <ac:spMk id="3" creationId="{93A5F852-3DFA-D24B-9B7D-EE0A3B7A288E}"/>
          </ac:spMkLst>
        </pc:spChg>
      </pc:sldChg>
    </pc:docChg>
  </pc:docChgLst>
  <pc:docChgLst>
    <pc:chgData name="Justina Kelstrom" userId="S::j.kelstrom@asahq.org::48ad5a6d-60f4-4fdf-b0c6-2b63ce96c7f3" providerId="AD" clId="Web-{214C7258-C28E-4877-B67B-7B297E0AA4FB}"/>
    <pc:docChg chg="modSld">
      <pc:chgData name="Justina Kelstrom" userId="S::j.kelstrom@asahq.org::48ad5a6d-60f4-4fdf-b0c6-2b63ce96c7f3" providerId="AD" clId="Web-{214C7258-C28E-4877-B67B-7B297E0AA4FB}" dt="2020-05-06T13:03:45.915" v="42" actId="20577"/>
      <pc:docMkLst>
        <pc:docMk/>
      </pc:docMkLst>
      <pc:sldChg chg="modSp">
        <pc:chgData name="Justina Kelstrom" userId="S::j.kelstrom@asahq.org::48ad5a6d-60f4-4fdf-b0c6-2b63ce96c7f3" providerId="AD" clId="Web-{214C7258-C28E-4877-B67B-7B297E0AA4FB}" dt="2020-05-06T12:59:44.429" v="5" actId="1076"/>
        <pc:sldMkLst>
          <pc:docMk/>
          <pc:sldMk cId="1135738236" sldId="256"/>
        </pc:sldMkLst>
        <pc:spChg chg="mod">
          <ac:chgData name="Justina Kelstrom" userId="S::j.kelstrom@asahq.org::48ad5a6d-60f4-4fdf-b0c6-2b63ce96c7f3" providerId="AD" clId="Web-{214C7258-C28E-4877-B67B-7B297E0AA4FB}" dt="2020-05-06T12:59:38.491" v="4" actId="20577"/>
          <ac:spMkLst>
            <pc:docMk/>
            <pc:sldMk cId="1135738236" sldId="256"/>
            <ac:spMk id="2" creationId="{00000000-0000-0000-0000-000000000000}"/>
          </ac:spMkLst>
        </pc:spChg>
        <pc:spChg chg="mod">
          <ac:chgData name="Justina Kelstrom" userId="S::j.kelstrom@asahq.org::48ad5a6d-60f4-4fdf-b0c6-2b63ce96c7f3" providerId="AD" clId="Web-{214C7258-C28E-4877-B67B-7B297E0AA4FB}" dt="2020-05-06T12:59:44.429" v="5" actId="1076"/>
          <ac:spMkLst>
            <pc:docMk/>
            <pc:sldMk cId="1135738236" sldId="256"/>
            <ac:spMk id="3" creationId="{00000000-0000-0000-0000-000000000000}"/>
          </ac:spMkLst>
        </pc:spChg>
      </pc:sldChg>
      <pc:sldChg chg="addSp delSp modSp">
        <pc:chgData name="Justina Kelstrom" userId="S::j.kelstrom@asahq.org::48ad5a6d-60f4-4fdf-b0c6-2b63ce96c7f3" providerId="AD" clId="Web-{214C7258-C28E-4877-B67B-7B297E0AA4FB}" dt="2020-05-06T13:02:53.227" v="22" actId="20577"/>
        <pc:sldMkLst>
          <pc:docMk/>
          <pc:sldMk cId="4266333472" sldId="257"/>
        </pc:sldMkLst>
        <pc:spChg chg="del">
          <ac:chgData name="Justina Kelstrom" userId="S::j.kelstrom@asahq.org::48ad5a6d-60f4-4fdf-b0c6-2b63ce96c7f3" providerId="AD" clId="Web-{214C7258-C28E-4877-B67B-7B297E0AA4FB}" dt="2020-05-06T13:02:46.884" v="17"/>
          <ac:spMkLst>
            <pc:docMk/>
            <pc:sldMk cId="4266333472" sldId="257"/>
            <ac:spMk id="3" creationId="{8C46C26C-77A6-4DA7-A47D-C56D52411EAC}"/>
          </ac:spMkLst>
        </pc:spChg>
        <pc:spChg chg="add mod">
          <ac:chgData name="Justina Kelstrom" userId="S::j.kelstrom@asahq.org::48ad5a6d-60f4-4fdf-b0c6-2b63ce96c7f3" providerId="AD" clId="Web-{214C7258-C28E-4877-B67B-7B297E0AA4FB}" dt="2020-05-06T13:02:53.227" v="22" actId="20577"/>
          <ac:spMkLst>
            <pc:docMk/>
            <pc:sldMk cId="4266333472" sldId="257"/>
            <ac:spMk id="6" creationId="{E2F48377-0AF7-4A75-A249-A558DDFB7EF3}"/>
          </ac:spMkLst>
        </pc:spChg>
      </pc:sldChg>
      <pc:sldChg chg="addSp delSp modSp">
        <pc:chgData name="Justina Kelstrom" userId="S::j.kelstrom@asahq.org::48ad5a6d-60f4-4fdf-b0c6-2b63ce96c7f3" providerId="AD" clId="Web-{214C7258-C28E-4877-B67B-7B297E0AA4FB}" dt="2020-05-06T13:03:08.806" v="32" actId="20577"/>
        <pc:sldMkLst>
          <pc:docMk/>
          <pc:sldMk cId="775174920" sldId="258"/>
        </pc:sldMkLst>
        <pc:spChg chg="del">
          <ac:chgData name="Justina Kelstrom" userId="S::j.kelstrom@asahq.org::48ad5a6d-60f4-4fdf-b0c6-2b63ce96c7f3" providerId="AD" clId="Web-{214C7258-C28E-4877-B67B-7B297E0AA4FB}" dt="2020-05-06T13:02:59.774" v="25"/>
          <ac:spMkLst>
            <pc:docMk/>
            <pc:sldMk cId="775174920" sldId="258"/>
            <ac:spMk id="5" creationId="{6A5278D1-A0B3-4379-87B0-6DA6EED48C3F}"/>
          </ac:spMkLst>
        </pc:spChg>
        <pc:spChg chg="add mod">
          <ac:chgData name="Justina Kelstrom" userId="S::j.kelstrom@asahq.org::48ad5a6d-60f4-4fdf-b0c6-2b63ce96c7f3" providerId="AD" clId="Web-{214C7258-C28E-4877-B67B-7B297E0AA4FB}" dt="2020-05-06T13:03:08.806" v="32" actId="20577"/>
          <ac:spMkLst>
            <pc:docMk/>
            <pc:sldMk cId="775174920" sldId="258"/>
            <ac:spMk id="6" creationId="{374B0C99-31E5-43A9-9EA5-192B6BEBF467}"/>
          </ac:spMkLst>
        </pc:spChg>
      </pc:sldChg>
      <pc:sldChg chg="delSp modSp delAnim">
        <pc:chgData name="Justina Kelstrom" userId="S::j.kelstrom@asahq.org::48ad5a6d-60f4-4fdf-b0c6-2b63ce96c7f3" providerId="AD" clId="Web-{214C7258-C28E-4877-B67B-7B297E0AA4FB}" dt="2020-05-06T13:03:23.040" v="37"/>
        <pc:sldMkLst>
          <pc:docMk/>
          <pc:sldMk cId="2689226929" sldId="260"/>
        </pc:sldMkLst>
        <pc:spChg chg="del">
          <ac:chgData name="Justina Kelstrom" userId="S::j.kelstrom@asahq.org::48ad5a6d-60f4-4fdf-b0c6-2b63ce96c7f3" providerId="AD" clId="Web-{214C7258-C28E-4877-B67B-7B297E0AA4FB}" dt="2020-05-06T13:03:14.837" v="34"/>
          <ac:spMkLst>
            <pc:docMk/>
            <pc:sldMk cId="2689226929" sldId="260"/>
            <ac:spMk id="3" creationId="{3CE9E326-A376-4E65-9DC4-67F963E0F2DE}"/>
          </ac:spMkLst>
        </pc:spChg>
        <pc:spChg chg="del">
          <ac:chgData name="Justina Kelstrom" userId="S::j.kelstrom@asahq.org::48ad5a6d-60f4-4fdf-b0c6-2b63ce96c7f3" providerId="AD" clId="Web-{214C7258-C28E-4877-B67B-7B297E0AA4FB}" dt="2020-05-06T13:03:23.040" v="37"/>
          <ac:spMkLst>
            <pc:docMk/>
            <pc:sldMk cId="2689226929" sldId="260"/>
            <ac:spMk id="10" creationId="{735724F6-F4B6-49C0-B3C5-8B5113F9CA98}"/>
          </ac:spMkLst>
        </pc:spChg>
        <pc:picChg chg="mod">
          <ac:chgData name="Justina Kelstrom" userId="S::j.kelstrom@asahq.org::48ad5a6d-60f4-4fdf-b0c6-2b63ce96c7f3" providerId="AD" clId="Web-{214C7258-C28E-4877-B67B-7B297E0AA4FB}" dt="2020-05-06T13:03:21.728" v="36" actId="14100"/>
          <ac:picMkLst>
            <pc:docMk/>
            <pc:sldMk cId="2689226929" sldId="260"/>
            <ac:picMk id="9" creationId="{C4D4F0E0-7D54-43E1-895F-252E3B48C184}"/>
          </ac:picMkLst>
        </pc:picChg>
      </pc:sldChg>
      <pc:sldChg chg="addSp delSp modSp">
        <pc:chgData name="Justina Kelstrom" userId="S::j.kelstrom@asahq.org::48ad5a6d-60f4-4fdf-b0c6-2b63ce96c7f3" providerId="AD" clId="Web-{214C7258-C28E-4877-B67B-7B297E0AA4FB}" dt="2020-05-06T13:03:45.915" v="41" actId="20577"/>
        <pc:sldMkLst>
          <pc:docMk/>
          <pc:sldMk cId="2728899372" sldId="269"/>
        </pc:sldMkLst>
        <pc:spChg chg="del">
          <ac:chgData name="Justina Kelstrom" userId="S::j.kelstrom@asahq.org::48ad5a6d-60f4-4fdf-b0c6-2b63ce96c7f3" providerId="AD" clId="Web-{214C7258-C28E-4877-B67B-7B297E0AA4FB}" dt="2020-05-06T13:03:38.540" v="38"/>
          <ac:spMkLst>
            <pc:docMk/>
            <pc:sldMk cId="2728899372" sldId="269"/>
            <ac:spMk id="3" creationId="{2F86C5A0-5D3C-EA4D-B26B-A448787C4CED}"/>
          </ac:spMkLst>
        </pc:spChg>
        <pc:spChg chg="add mod">
          <ac:chgData name="Justina Kelstrom" userId="S::j.kelstrom@asahq.org::48ad5a6d-60f4-4fdf-b0c6-2b63ce96c7f3" providerId="AD" clId="Web-{214C7258-C28E-4877-B67B-7B297E0AA4FB}" dt="2020-05-06T13:03:45.915" v="41" actId="20577"/>
          <ac:spMkLst>
            <pc:docMk/>
            <pc:sldMk cId="2728899372" sldId="269"/>
            <ac:spMk id="5" creationId="{9660CD50-4ED4-42FB-8F8F-F192394B9EB6}"/>
          </ac:spMkLst>
        </pc:spChg>
      </pc:sldChg>
      <pc:sldChg chg="modSp">
        <pc:chgData name="Justina Kelstrom" userId="S::j.kelstrom@asahq.org::48ad5a6d-60f4-4fdf-b0c6-2b63ce96c7f3" providerId="AD" clId="Web-{214C7258-C28E-4877-B67B-7B297E0AA4FB}" dt="2020-05-06T13:01:56.774" v="8"/>
        <pc:sldMkLst>
          <pc:docMk/>
          <pc:sldMk cId="528936310" sldId="2950"/>
        </pc:sldMkLst>
        <pc:picChg chg="mod ord modCrop">
          <ac:chgData name="Justina Kelstrom" userId="S::j.kelstrom@asahq.org::48ad5a6d-60f4-4fdf-b0c6-2b63ce96c7f3" providerId="AD" clId="Web-{214C7258-C28E-4877-B67B-7B297E0AA4FB}" dt="2020-05-06T13:01:56.774" v="8"/>
          <ac:picMkLst>
            <pc:docMk/>
            <pc:sldMk cId="528936310" sldId="2950"/>
            <ac:picMk id="4" creationId="{799ABF0A-848E-4B54-A760-77161FCE0F02}"/>
          </ac:picMkLst>
        </pc:picChg>
      </pc:sldChg>
      <pc:sldChg chg="modSp">
        <pc:chgData name="Justina Kelstrom" userId="S::j.kelstrom@asahq.org::48ad5a6d-60f4-4fdf-b0c6-2b63ce96c7f3" providerId="AD" clId="Web-{214C7258-C28E-4877-B67B-7B297E0AA4FB}" dt="2020-05-06T13:02:36.993" v="16" actId="1076"/>
        <pc:sldMkLst>
          <pc:docMk/>
          <pc:sldMk cId="759485501" sldId="2951"/>
        </pc:sldMkLst>
        <pc:spChg chg="mod">
          <ac:chgData name="Justina Kelstrom" userId="S::j.kelstrom@asahq.org::48ad5a6d-60f4-4fdf-b0c6-2b63ce96c7f3" providerId="AD" clId="Web-{214C7258-C28E-4877-B67B-7B297E0AA4FB}" dt="2020-05-06T13:02:36.993" v="16" actId="1076"/>
          <ac:spMkLst>
            <pc:docMk/>
            <pc:sldMk cId="759485501" sldId="2951"/>
            <ac:spMk id="3" creationId="{00000000-0000-0000-0000-000000000000}"/>
          </ac:spMkLst>
        </pc:spChg>
      </pc:sldChg>
    </pc:docChg>
  </pc:docChgLst>
  <pc:docChgLst>
    <pc:chgData name="Justina Kelstrom" userId="S::j.kelstrom@asahq.org::48ad5a6d-60f4-4fdf-b0c6-2b63ce96c7f3" providerId="AD" clId="Web-{2318B26F-2F62-4AFF-9255-ED488768BA3A}"/>
    <pc:docChg chg="modSld">
      <pc:chgData name="Justina Kelstrom" userId="S::j.kelstrom@asahq.org::48ad5a6d-60f4-4fdf-b0c6-2b63ce96c7f3" providerId="AD" clId="Web-{2318B26F-2F62-4AFF-9255-ED488768BA3A}" dt="2020-05-07T17:44:51.160" v="0"/>
      <pc:docMkLst>
        <pc:docMk/>
      </pc:docMkLst>
      <pc:sldChg chg="modSp">
        <pc:chgData name="Justina Kelstrom" userId="S::j.kelstrom@asahq.org::48ad5a6d-60f4-4fdf-b0c6-2b63ce96c7f3" providerId="AD" clId="Web-{2318B26F-2F62-4AFF-9255-ED488768BA3A}" dt="2020-05-07T17:44:51.160" v="0"/>
        <pc:sldMkLst>
          <pc:docMk/>
          <pc:sldMk cId="528936310" sldId="2950"/>
        </pc:sldMkLst>
        <pc:picChg chg="mod">
          <ac:chgData name="Justina Kelstrom" userId="S::j.kelstrom@asahq.org::48ad5a6d-60f4-4fdf-b0c6-2b63ce96c7f3" providerId="AD" clId="Web-{2318B26F-2F62-4AFF-9255-ED488768BA3A}" dt="2020-05-07T17:44:51.160" v="0"/>
          <ac:picMkLst>
            <pc:docMk/>
            <pc:sldMk cId="528936310" sldId="2950"/>
            <ac:picMk id="4" creationId="{799ABF0A-848E-4B54-A760-77161FCE0F02}"/>
          </ac:picMkLst>
        </pc:picChg>
      </pc:sldChg>
    </pc:docChg>
  </pc:docChgLst>
  <pc:docChgLst>
    <pc:chgData name="Susan Carlson" userId="S::s.carlson@asahq.org::1b80eced-7667-49f9-925e-286f27abd50e" providerId="AD" clId="Web-{9AE4DB74-34F8-4A2F-B3B8-BDF7CD3C839E}"/>
    <pc:docChg chg="">
      <pc:chgData name="Susan Carlson" userId="S::s.carlson@asahq.org::1b80eced-7667-49f9-925e-286f27abd50e" providerId="AD" clId="Web-{9AE4DB74-34F8-4A2F-B3B8-BDF7CD3C839E}" dt="2020-05-06T19:02:24.596" v="0"/>
      <pc:docMkLst>
        <pc:docMk/>
      </pc:docMkLst>
      <pc:sldChg chg="addCm">
        <pc:chgData name="Susan Carlson" userId="S::s.carlson@asahq.org::1b80eced-7667-49f9-925e-286f27abd50e" providerId="AD" clId="Web-{9AE4DB74-34F8-4A2F-B3B8-BDF7CD3C839E}" dt="2020-05-06T19:02:24.596" v="0"/>
        <pc:sldMkLst>
          <pc:docMk/>
          <pc:sldMk cId="528936310" sldId="2950"/>
        </pc:sldMkLst>
      </pc:sldChg>
    </pc:docChg>
  </pc:docChgLst>
  <pc:docChgLst>
    <pc:chgData name="Joe Barnett" userId="S::j.barnett@asahq.org::c267a668-132e-4e21-9d49-e6559b857e65" providerId="AD" clId="Web-{B2A16943-E826-4D41-9093-8EEFFE398167}"/>
    <pc:docChg chg="modSld">
      <pc:chgData name="Joe Barnett" userId="S::j.barnett@asahq.org::c267a668-132e-4e21-9d49-e6559b857e65" providerId="AD" clId="Web-{B2A16943-E826-4D41-9093-8EEFFE398167}" dt="2020-05-06T15:28:59.087" v="9" actId="20577"/>
      <pc:docMkLst>
        <pc:docMk/>
      </pc:docMkLst>
      <pc:sldChg chg="modSp">
        <pc:chgData name="Joe Barnett" userId="S::j.barnett@asahq.org::c267a668-132e-4e21-9d49-e6559b857e65" providerId="AD" clId="Web-{B2A16943-E826-4D41-9093-8EEFFE398167}" dt="2020-05-06T15:28:59.087" v="8" actId="20577"/>
        <pc:sldMkLst>
          <pc:docMk/>
          <pc:sldMk cId="3481075746" sldId="280"/>
        </pc:sldMkLst>
        <pc:spChg chg="mod">
          <ac:chgData name="Joe Barnett" userId="S::j.barnett@asahq.org::c267a668-132e-4e21-9d49-e6559b857e65" providerId="AD" clId="Web-{B2A16943-E826-4D41-9093-8EEFFE398167}" dt="2020-05-06T15:28:59.087" v="8" actId="20577"/>
          <ac:spMkLst>
            <pc:docMk/>
            <pc:sldMk cId="3481075746" sldId="280"/>
            <ac:spMk id="3" creationId="{F49A2725-BB24-481E-AC6E-5A953E5D69FB}"/>
          </ac:spMkLst>
        </pc:spChg>
      </pc:sldChg>
    </pc:docChg>
  </pc:docChgLst>
  <pc:docChgLst>
    <pc:chgData name="Justina Kelstrom" userId="S::j.kelstrom@asahq.org::48ad5a6d-60f4-4fdf-b0c6-2b63ce96c7f3" providerId="AD" clId="Web-{E90A4187-D5B0-4106-9177-831A8F879173}"/>
    <pc:docChg chg="modSld">
      <pc:chgData name="Justina Kelstrom" userId="S::j.kelstrom@asahq.org::48ad5a6d-60f4-4fdf-b0c6-2b63ce96c7f3" providerId="AD" clId="Web-{E90A4187-D5B0-4106-9177-831A8F879173}" dt="2020-05-07T16:06:14.973" v="25" actId="20577"/>
      <pc:docMkLst>
        <pc:docMk/>
      </pc:docMkLst>
      <pc:sldChg chg="modSp">
        <pc:chgData name="Justina Kelstrom" userId="S::j.kelstrom@asahq.org::48ad5a6d-60f4-4fdf-b0c6-2b63ce96c7f3" providerId="AD" clId="Web-{E90A4187-D5B0-4106-9177-831A8F879173}" dt="2020-05-07T16:06:02.113" v="18" actId="20577"/>
        <pc:sldMkLst>
          <pc:docMk/>
          <pc:sldMk cId="1445921982" sldId="2955"/>
        </pc:sldMkLst>
        <pc:spChg chg="mod">
          <ac:chgData name="Justina Kelstrom" userId="S::j.kelstrom@asahq.org::48ad5a6d-60f4-4fdf-b0c6-2b63ce96c7f3" providerId="AD" clId="Web-{E90A4187-D5B0-4106-9177-831A8F879173}" dt="2020-05-07T16:06:02.113" v="18" actId="20577"/>
          <ac:spMkLst>
            <pc:docMk/>
            <pc:sldMk cId="1445921982" sldId="2955"/>
            <ac:spMk id="5" creationId="{14129ABE-60AB-4B24-816F-C9C5D00080E4}"/>
          </ac:spMkLst>
        </pc:spChg>
      </pc:sldChg>
      <pc:sldChg chg="modSp">
        <pc:chgData name="Justina Kelstrom" userId="S::j.kelstrom@asahq.org::48ad5a6d-60f4-4fdf-b0c6-2b63ce96c7f3" providerId="AD" clId="Web-{E90A4187-D5B0-4106-9177-831A8F879173}" dt="2020-05-07T16:05:57.863" v="14" actId="20577"/>
        <pc:sldMkLst>
          <pc:docMk/>
          <pc:sldMk cId="4249203955" sldId="2967"/>
        </pc:sldMkLst>
        <pc:spChg chg="mod">
          <ac:chgData name="Justina Kelstrom" userId="S::j.kelstrom@asahq.org::48ad5a6d-60f4-4fdf-b0c6-2b63ce96c7f3" providerId="AD" clId="Web-{E90A4187-D5B0-4106-9177-831A8F879173}" dt="2020-05-07T16:05:57.863" v="14" actId="20577"/>
          <ac:spMkLst>
            <pc:docMk/>
            <pc:sldMk cId="4249203955" sldId="2967"/>
            <ac:spMk id="5" creationId="{0876B984-77BD-4325-A7EA-C5DDAA34BE9E}"/>
          </ac:spMkLst>
        </pc:spChg>
      </pc:sldChg>
      <pc:sldChg chg="modSp">
        <pc:chgData name="Justina Kelstrom" userId="S::j.kelstrom@asahq.org::48ad5a6d-60f4-4fdf-b0c6-2b63ce96c7f3" providerId="AD" clId="Web-{E90A4187-D5B0-4106-9177-831A8F879173}" dt="2020-05-07T16:06:14.973" v="25" actId="20577"/>
        <pc:sldMkLst>
          <pc:docMk/>
          <pc:sldMk cId="3181639784" sldId="2969"/>
        </pc:sldMkLst>
        <pc:spChg chg="mod">
          <ac:chgData name="Justina Kelstrom" userId="S::j.kelstrom@asahq.org::48ad5a6d-60f4-4fdf-b0c6-2b63ce96c7f3" providerId="AD" clId="Web-{E90A4187-D5B0-4106-9177-831A8F879173}" dt="2020-05-07T16:06:14.973" v="25" actId="20577"/>
          <ac:spMkLst>
            <pc:docMk/>
            <pc:sldMk cId="3181639784" sldId="2969"/>
            <ac:spMk id="3" creationId="{00000000-0000-0000-0000-000000000000}"/>
          </ac:spMkLst>
        </pc:spChg>
      </pc:sldChg>
    </pc:docChg>
  </pc:docChgLst>
  <pc:docChgLst>
    <pc:chgData name="Justina Kelstrom" userId="S::j.kelstrom@asahq.org::48ad5a6d-60f4-4fdf-b0c6-2b63ce96c7f3" providerId="AD" clId="Web-{DB6DD6AE-9739-4587-8234-8A983E788E7A}"/>
    <pc:docChg chg="modSld">
      <pc:chgData name="Justina Kelstrom" userId="S::j.kelstrom@asahq.org::48ad5a6d-60f4-4fdf-b0c6-2b63ce96c7f3" providerId="AD" clId="Web-{DB6DD6AE-9739-4587-8234-8A983E788E7A}" dt="2020-05-05T19:51:40.378" v="0"/>
      <pc:docMkLst>
        <pc:docMk/>
      </pc:docMkLst>
      <pc:sldChg chg="modSp">
        <pc:chgData name="Justina Kelstrom" userId="S::j.kelstrom@asahq.org::48ad5a6d-60f4-4fdf-b0c6-2b63ce96c7f3" providerId="AD" clId="Web-{DB6DD6AE-9739-4587-8234-8A983E788E7A}" dt="2020-05-05T19:51:40.378" v="0"/>
        <pc:sldMkLst>
          <pc:docMk/>
          <pc:sldMk cId="528936310" sldId="2950"/>
        </pc:sldMkLst>
        <pc:picChg chg="mod">
          <ac:chgData name="Justina Kelstrom" userId="S::j.kelstrom@asahq.org::48ad5a6d-60f4-4fdf-b0c6-2b63ce96c7f3" providerId="AD" clId="Web-{DB6DD6AE-9739-4587-8234-8A983E788E7A}" dt="2020-05-05T19:51:40.378" v="0"/>
          <ac:picMkLst>
            <pc:docMk/>
            <pc:sldMk cId="528936310" sldId="2950"/>
            <ac:picMk id="4" creationId="{799ABF0A-848E-4B54-A760-77161FCE0F02}"/>
          </ac:picMkLst>
        </pc:picChg>
      </pc:sldChg>
    </pc:docChg>
  </pc:docChgLst>
  <pc:docChgLst>
    <pc:chgData name="Susan Carlson" userId="S::s.carlson@asahq.org::1b80eced-7667-49f9-925e-286f27abd50e" providerId="AD" clId="Web-{A994D7E5-3E80-4254-98D5-F1CFE48FBF03}"/>
    <pc:docChg chg="delSld modSld">
      <pc:chgData name="Susan Carlson" userId="S::s.carlson@asahq.org::1b80eced-7667-49f9-925e-286f27abd50e" providerId="AD" clId="Web-{A994D7E5-3E80-4254-98D5-F1CFE48FBF03}" dt="2020-05-04T21:19:37.677" v="12"/>
      <pc:docMkLst>
        <pc:docMk/>
      </pc:docMkLst>
      <pc:sldChg chg="modSp">
        <pc:chgData name="Susan Carlson" userId="S::s.carlson@asahq.org::1b80eced-7667-49f9-925e-286f27abd50e" providerId="AD" clId="Web-{A994D7E5-3E80-4254-98D5-F1CFE48FBF03}" dt="2020-05-04T21:18:45.395" v="8" actId="20577"/>
        <pc:sldMkLst>
          <pc:docMk/>
          <pc:sldMk cId="931195687" sldId="264"/>
        </pc:sldMkLst>
        <pc:spChg chg="mod">
          <ac:chgData name="Susan Carlson" userId="S::s.carlson@asahq.org::1b80eced-7667-49f9-925e-286f27abd50e" providerId="AD" clId="Web-{A994D7E5-3E80-4254-98D5-F1CFE48FBF03}" dt="2020-05-04T21:18:45.395" v="8" actId="20577"/>
          <ac:spMkLst>
            <pc:docMk/>
            <pc:sldMk cId="931195687" sldId="264"/>
            <ac:spMk id="6" creationId="{168CE609-CB3F-A74B-BD07-6B526C87770B}"/>
          </ac:spMkLst>
        </pc:spChg>
      </pc:sldChg>
      <pc:sldChg chg="modSp">
        <pc:chgData name="Susan Carlson" userId="S::s.carlson@asahq.org::1b80eced-7667-49f9-925e-286f27abd50e" providerId="AD" clId="Web-{A994D7E5-3E80-4254-98D5-F1CFE48FBF03}" dt="2020-05-04T21:19:01.599" v="9" actId="20577"/>
        <pc:sldMkLst>
          <pc:docMk/>
          <pc:sldMk cId="3481075746" sldId="280"/>
        </pc:sldMkLst>
        <pc:spChg chg="mod">
          <ac:chgData name="Susan Carlson" userId="S::s.carlson@asahq.org::1b80eced-7667-49f9-925e-286f27abd50e" providerId="AD" clId="Web-{A994D7E5-3E80-4254-98D5-F1CFE48FBF03}" dt="2020-05-04T21:19:01.599" v="9" actId="20577"/>
          <ac:spMkLst>
            <pc:docMk/>
            <pc:sldMk cId="3481075746" sldId="280"/>
            <ac:spMk id="3" creationId="{F49A2725-BB24-481E-AC6E-5A953E5D69FB}"/>
          </ac:spMkLst>
        </pc:spChg>
      </pc:sldChg>
      <pc:sldChg chg="del">
        <pc:chgData name="Susan Carlson" userId="S::s.carlson@asahq.org::1b80eced-7667-49f9-925e-286f27abd50e" providerId="AD" clId="Web-{A994D7E5-3E80-4254-98D5-F1CFE48FBF03}" dt="2020-05-04T21:17:56.286" v="1"/>
        <pc:sldMkLst>
          <pc:docMk/>
          <pc:sldMk cId="752681024" sldId="286"/>
        </pc:sldMkLst>
      </pc:sldChg>
      <pc:sldChg chg="del">
        <pc:chgData name="Susan Carlson" userId="S::s.carlson@asahq.org::1b80eced-7667-49f9-925e-286f27abd50e" providerId="AD" clId="Web-{A994D7E5-3E80-4254-98D5-F1CFE48FBF03}" dt="2020-05-04T21:19:37.677" v="12"/>
        <pc:sldMkLst>
          <pc:docMk/>
          <pc:sldMk cId="3975836521" sldId="423"/>
        </pc:sldMkLst>
      </pc:sldChg>
      <pc:sldChg chg="del">
        <pc:chgData name="Susan Carlson" userId="S::s.carlson@asahq.org::1b80eced-7667-49f9-925e-286f27abd50e" providerId="AD" clId="Web-{A994D7E5-3E80-4254-98D5-F1CFE48FBF03}" dt="2020-05-04T21:17:51.598" v="0"/>
        <pc:sldMkLst>
          <pc:docMk/>
          <pc:sldMk cId="1891594337" sldId="2954"/>
        </pc:sldMkLst>
      </pc:sldChg>
    </pc:docChg>
  </pc:docChgLst>
  <pc:docChgLst>
    <pc:chgData name="Sarah Bruce" userId="df012291-e3db-441d-b8b3-b4b432b294a2" providerId="ADAL" clId="{3D03B388-76AE-4F86-A7BC-BF83E244EF3D}"/>
    <pc:docChg chg="addSld">
      <pc:chgData name="Sarah Bruce" userId="df012291-e3db-441d-b8b3-b4b432b294a2" providerId="ADAL" clId="{3D03B388-76AE-4F86-A7BC-BF83E244EF3D}" dt="2020-04-29T21:06:00.223" v="1" actId="680"/>
      <pc:docMkLst>
        <pc:docMk/>
      </pc:docMkLst>
      <pc:sldChg chg="new">
        <pc:chgData name="Sarah Bruce" userId="df012291-e3db-441d-b8b3-b4b432b294a2" providerId="ADAL" clId="{3D03B388-76AE-4F86-A7BC-BF83E244EF3D}" dt="2020-04-29T20:58:58.625" v="0" actId="680"/>
        <pc:sldMkLst>
          <pc:docMk/>
          <pc:sldMk cId="4266333472" sldId="257"/>
        </pc:sldMkLst>
      </pc:sldChg>
      <pc:sldChg chg="new">
        <pc:chgData name="Sarah Bruce" userId="df012291-e3db-441d-b8b3-b4b432b294a2" providerId="ADAL" clId="{3D03B388-76AE-4F86-A7BC-BF83E244EF3D}" dt="2020-04-29T21:06:00.223" v="1" actId="680"/>
        <pc:sldMkLst>
          <pc:docMk/>
          <pc:sldMk cId="775174920" sldId="258"/>
        </pc:sldMkLst>
      </pc:sldChg>
    </pc:docChg>
  </pc:docChgLst>
  <pc:docChgLst>
    <pc:chgData name="Susan Carlson" userId="S::s.carlson@asahq.org::1b80eced-7667-49f9-925e-286f27abd50e" providerId="AD" clId="Web-{B0D8514F-5E68-432B-A8E3-37D3F10E5A7D}"/>
    <pc:docChg chg="modSld">
      <pc:chgData name="Susan Carlson" userId="S::s.carlson@asahq.org::1b80eced-7667-49f9-925e-286f27abd50e" providerId="AD" clId="Web-{B0D8514F-5E68-432B-A8E3-37D3F10E5A7D}" dt="2020-05-06T20:48:58.428" v="24" actId="20577"/>
      <pc:docMkLst>
        <pc:docMk/>
      </pc:docMkLst>
      <pc:sldChg chg="modSp">
        <pc:chgData name="Susan Carlson" userId="S::s.carlson@asahq.org::1b80eced-7667-49f9-925e-286f27abd50e" providerId="AD" clId="Web-{B0D8514F-5E68-432B-A8E3-37D3F10E5A7D}" dt="2020-05-06T20:47:42.115" v="2" actId="20577"/>
        <pc:sldMkLst>
          <pc:docMk/>
          <pc:sldMk cId="1485229398" sldId="2957"/>
        </pc:sldMkLst>
        <pc:spChg chg="mod">
          <ac:chgData name="Susan Carlson" userId="S::s.carlson@asahq.org::1b80eced-7667-49f9-925e-286f27abd50e" providerId="AD" clId="Web-{B0D8514F-5E68-432B-A8E3-37D3F10E5A7D}" dt="2020-05-06T20:47:42.115" v="2" actId="20577"/>
          <ac:spMkLst>
            <pc:docMk/>
            <pc:sldMk cId="1485229398" sldId="2957"/>
            <ac:spMk id="3" creationId="{1EFD2875-F72A-4C54-89D4-6F70F3059E5D}"/>
          </ac:spMkLst>
        </pc:spChg>
      </pc:sldChg>
      <pc:sldChg chg="modSp">
        <pc:chgData name="Susan Carlson" userId="S::s.carlson@asahq.org::1b80eced-7667-49f9-925e-286f27abd50e" providerId="AD" clId="Web-{B0D8514F-5E68-432B-A8E3-37D3F10E5A7D}" dt="2020-05-06T20:48:58.428" v="23" actId="20577"/>
        <pc:sldMkLst>
          <pc:docMk/>
          <pc:sldMk cId="3627737552" sldId="2963"/>
        </pc:sldMkLst>
        <pc:spChg chg="mod">
          <ac:chgData name="Susan Carlson" userId="S::s.carlson@asahq.org::1b80eced-7667-49f9-925e-286f27abd50e" providerId="AD" clId="Web-{B0D8514F-5E68-432B-A8E3-37D3F10E5A7D}" dt="2020-05-06T20:48:58.428" v="23" actId="20577"/>
          <ac:spMkLst>
            <pc:docMk/>
            <pc:sldMk cId="3627737552" sldId="2963"/>
            <ac:spMk id="3" creationId="{239039D3-9C4C-4243-8A8B-1A176CB7886E}"/>
          </ac:spMkLst>
        </pc:spChg>
      </pc:sldChg>
    </pc:docChg>
  </pc:docChgLst>
  <pc:docChgLst>
    <pc:chgData name="Justina Kelstrom" userId="S::j.kelstrom@asahq.org::48ad5a6d-60f4-4fdf-b0c6-2b63ce96c7f3" providerId="AD" clId="Web-{32E4EA09-36E5-4792-BF1F-532A084D3A5D}"/>
    <pc:docChg chg="modSld">
      <pc:chgData name="Justina Kelstrom" userId="S::j.kelstrom@asahq.org::48ad5a6d-60f4-4fdf-b0c6-2b63ce96c7f3" providerId="AD" clId="Web-{32E4EA09-36E5-4792-BF1F-532A084D3A5D}" dt="2020-05-06T19:20:14.733" v="30"/>
      <pc:docMkLst>
        <pc:docMk/>
      </pc:docMkLst>
      <pc:sldChg chg="delSp modSp">
        <pc:chgData name="Justina Kelstrom" userId="S::j.kelstrom@asahq.org::48ad5a6d-60f4-4fdf-b0c6-2b63ce96c7f3" providerId="AD" clId="Web-{32E4EA09-36E5-4792-BF1F-532A084D3A5D}" dt="2020-05-06T19:20:14.733" v="30"/>
        <pc:sldMkLst>
          <pc:docMk/>
          <pc:sldMk cId="1477687160" sldId="274"/>
        </pc:sldMkLst>
        <pc:spChg chg="del">
          <ac:chgData name="Justina Kelstrom" userId="S::j.kelstrom@asahq.org::48ad5a6d-60f4-4fdf-b0c6-2b63ce96c7f3" providerId="AD" clId="Web-{32E4EA09-36E5-4792-BF1F-532A084D3A5D}" dt="2020-05-06T19:20:14.733" v="30"/>
          <ac:spMkLst>
            <pc:docMk/>
            <pc:sldMk cId="1477687160" sldId="274"/>
            <ac:spMk id="2" creationId="{296E25B7-6892-4459-B2EB-3D6DBB63CE60}"/>
          </ac:spMkLst>
        </pc:spChg>
        <pc:picChg chg="ord">
          <ac:chgData name="Justina Kelstrom" userId="S::j.kelstrom@asahq.org::48ad5a6d-60f4-4fdf-b0c6-2b63ce96c7f3" providerId="AD" clId="Web-{32E4EA09-36E5-4792-BF1F-532A084D3A5D}" dt="2020-05-06T19:20:11.685" v="29"/>
          <ac:picMkLst>
            <pc:docMk/>
            <pc:sldMk cId="1477687160" sldId="274"/>
            <ac:picMk id="6" creationId="{BFA88253-B871-4AC7-B720-52BCC78F8CDE}"/>
          </ac:picMkLst>
        </pc:picChg>
      </pc:sldChg>
      <pc:sldChg chg="delSp modSp">
        <pc:chgData name="Justina Kelstrom" userId="S::j.kelstrom@asahq.org::48ad5a6d-60f4-4fdf-b0c6-2b63ce96c7f3" providerId="AD" clId="Web-{32E4EA09-36E5-4792-BF1F-532A084D3A5D}" dt="2020-05-06T19:20:06.232" v="28"/>
        <pc:sldMkLst>
          <pc:docMk/>
          <pc:sldMk cId="3454622917" sldId="275"/>
        </pc:sldMkLst>
        <pc:spChg chg="del">
          <ac:chgData name="Justina Kelstrom" userId="S::j.kelstrom@asahq.org::48ad5a6d-60f4-4fdf-b0c6-2b63ce96c7f3" providerId="AD" clId="Web-{32E4EA09-36E5-4792-BF1F-532A084D3A5D}" dt="2020-05-06T19:20:06.232" v="28"/>
          <ac:spMkLst>
            <pc:docMk/>
            <pc:sldMk cId="3454622917" sldId="275"/>
            <ac:spMk id="2" creationId="{296E25B7-6892-4459-B2EB-3D6DBB63CE60}"/>
          </ac:spMkLst>
        </pc:spChg>
        <pc:picChg chg="ord">
          <ac:chgData name="Justina Kelstrom" userId="S::j.kelstrom@asahq.org::48ad5a6d-60f4-4fdf-b0c6-2b63ce96c7f3" providerId="AD" clId="Web-{32E4EA09-36E5-4792-BF1F-532A084D3A5D}" dt="2020-05-06T19:20:03.388" v="27"/>
          <ac:picMkLst>
            <pc:docMk/>
            <pc:sldMk cId="3454622917" sldId="275"/>
            <ac:picMk id="6" creationId="{BFA88253-B871-4AC7-B720-52BCC78F8CDE}"/>
          </ac:picMkLst>
        </pc:picChg>
      </pc:sldChg>
      <pc:sldChg chg="delCm">
        <pc:chgData name="Justina Kelstrom" userId="S::j.kelstrom@asahq.org::48ad5a6d-60f4-4fdf-b0c6-2b63ce96c7f3" providerId="AD" clId="Web-{32E4EA09-36E5-4792-BF1F-532A084D3A5D}" dt="2020-05-06T19:17:39.382" v="1"/>
        <pc:sldMkLst>
          <pc:docMk/>
          <pc:sldMk cId="528936310" sldId="2950"/>
        </pc:sldMkLst>
      </pc:sldChg>
      <pc:sldChg chg="addSp delSp modSp">
        <pc:chgData name="Justina Kelstrom" userId="S::j.kelstrom@asahq.org::48ad5a6d-60f4-4fdf-b0c6-2b63ce96c7f3" providerId="AD" clId="Web-{32E4EA09-36E5-4792-BF1F-532A084D3A5D}" dt="2020-05-06T19:19:44.012" v="26" actId="1076"/>
        <pc:sldMkLst>
          <pc:docMk/>
          <pc:sldMk cId="1445921982" sldId="2955"/>
        </pc:sldMkLst>
        <pc:spChg chg="del mod">
          <ac:chgData name="Justina Kelstrom" userId="S::j.kelstrom@asahq.org::48ad5a6d-60f4-4fdf-b0c6-2b63ce96c7f3" providerId="AD" clId="Web-{32E4EA09-36E5-4792-BF1F-532A084D3A5D}" dt="2020-05-06T19:19:28.840" v="18"/>
          <ac:spMkLst>
            <pc:docMk/>
            <pc:sldMk cId="1445921982" sldId="2955"/>
            <ac:spMk id="2" creationId="{CA6A592F-976F-4B40-AAF7-401B7F7DBF64}"/>
          </ac:spMkLst>
        </pc:spChg>
        <pc:spChg chg="del">
          <ac:chgData name="Justina Kelstrom" userId="S::j.kelstrom@asahq.org::48ad5a6d-60f4-4fdf-b0c6-2b63ce96c7f3" providerId="AD" clId="Web-{32E4EA09-36E5-4792-BF1F-532A084D3A5D}" dt="2020-05-06T19:18:09.102" v="3"/>
          <ac:spMkLst>
            <pc:docMk/>
            <pc:sldMk cId="1445921982" sldId="2955"/>
            <ac:spMk id="3" creationId="{09759A16-3666-4D0E-9641-98BE7923EFA4}"/>
          </ac:spMkLst>
        </pc:spChg>
        <pc:spChg chg="add mod">
          <ac:chgData name="Justina Kelstrom" userId="S::j.kelstrom@asahq.org::48ad5a6d-60f4-4fdf-b0c6-2b63ce96c7f3" providerId="AD" clId="Web-{32E4EA09-36E5-4792-BF1F-532A084D3A5D}" dt="2020-05-06T19:19:44.012" v="26" actId="1076"/>
          <ac:spMkLst>
            <pc:docMk/>
            <pc:sldMk cId="1445921982" sldId="2955"/>
            <ac:spMk id="5" creationId="{14129ABE-60AB-4B24-816F-C9C5D00080E4}"/>
          </ac:spMkLst>
        </pc:spChg>
        <pc:spChg chg="add mod">
          <ac:chgData name="Justina Kelstrom" userId="S::j.kelstrom@asahq.org::48ad5a6d-60f4-4fdf-b0c6-2b63ce96c7f3" providerId="AD" clId="Web-{32E4EA09-36E5-4792-BF1F-532A084D3A5D}" dt="2020-05-06T19:19:39.950" v="23" actId="20577"/>
          <ac:spMkLst>
            <pc:docMk/>
            <pc:sldMk cId="1445921982" sldId="2955"/>
            <ac:spMk id="7" creationId="{A8754C91-8857-4AA7-AD58-4D8B9EA8ABFA}"/>
          </ac:spMkLst>
        </pc:spChg>
      </pc:sldChg>
      <pc:sldChg chg="modSp">
        <pc:chgData name="Justina Kelstrom" userId="S::j.kelstrom@asahq.org::48ad5a6d-60f4-4fdf-b0c6-2b63ce96c7f3" providerId="AD" clId="Web-{32E4EA09-36E5-4792-BF1F-532A084D3A5D}" dt="2020-05-06T19:18:45.478" v="16" actId="20577"/>
        <pc:sldMkLst>
          <pc:docMk/>
          <pc:sldMk cId="3627737552" sldId="2963"/>
        </pc:sldMkLst>
        <pc:spChg chg="mod">
          <ac:chgData name="Justina Kelstrom" userId="S::j.kelstrom@asahq.org::48ad5a6d-60f4-4fdf-b0c6-2b63ce96c7f3" providerId="AD" clId="Web-{32E4EA09-36E5-4792-BF1F-532A084D3A5D}" dt="2020-05-06T19:18:45.478" v="16" actId="20577"/>
          <ac:spMkLst>
            <pc:docMk/>
            <pc:sldMk cId="3627737552" sldId="2963"/>
            <ac:spMk id="4" creationId="{EE431BD7-5BD0-4861-85BC-52194863D3AA}"/>
          </ac:spMkLst>
        </pc:spChg>
      </pc:sldChg>
    </pc:docChg>
  </pc:docChgLst>
  <pc:docChgLst>
    <pc:chgData name="Justina Kelstrom" userId="S::j.kelstrom@asahq.org::48ad5a6d-60f4-4fdf-b0c6-2b63ce96c7f3" providerId="AD" clId="Web-{808980F8-DAD7-4F84-BC80-D422EF26339A}"/>
    <pc:docChg chg="modSld">
      <pc:chgData name="Justina Kelstrom" userId="S::j.kelstrom@asahq.org::48ad5a6d-60f4-4fdf-b0c6-2b63ce96c7f3" providerId="AD" clId="Web-{808980F8-DAD7-4F84-BC80-D422EF26339A}" dt="2020-05-07T21:24:29.172" v="0" actId="1076"/>
      <pc:docMkLst>
        <pc:docMk/>
      </pc:docMkLst>
      <pc:sldChg chg="modSp">
        <pc:chgData name="Justina Kelstrom" userId="S::j.kelstrom@asahq.org::48ad5a6d-60f4-4fdf-b0c6-2b63ce96c7f3" providerId="AD" clId="Web-{808980F8-DAD7-4F84-BC80-D422EF26339A}" dt="2020-05-07T21:24:29.172" v="0" actId="1076"/>
        <pc:sldMkLst>
          <pc:docMk/>
          <pc:sldMk cId="2657500959" sldId="2979"/>
        </pc:sldMkLst>
        <pc:picChg chg="mod">
          <ac:chgData name="Justina Kelstrom" userId="S::j.kelstrom@asahq.org::48ad5a6d-60f4-4fdf-b0c6-2b63ce96c7f3" providerId="AD" clId="Web-{808980F8-DAD7-4F84-BC80-D422EF26339A}" dt="2020-05-07T21:24:29.172" v="0" actId="1076"/>
          <ac:picMkLst>
            <pc:docMk/>
            <pc:sldMk cId="2657500959" sldId="2979"/>
            <ac:picMk id="10" creationId="{32C81D27-CF2B-45B1-B0E9-98B45D144140}"/>
          </ac:picMkLst>
        </pc:picChg>
      </pc:sldChg>
    </pc:docChg>
  </pc:docChgLst>
  <pc:docChgLst>
    <pc:chgData name="Matthew Popovich" userId="S::m.popovich@asahq.org::be30c437-d132-4d65-90d1-0f7ef1486a70" providerId="AD" clId="Web-{71F1E75C-A5E1-4A67-867D-FD571C33D78B}"/>
    <pc:docChg chg="modSld">
      <pc:chgData name="Matthew Popovich" userId="S::m.popovich@asahq.org::be30c437-d132-4d65-90d1-0f7ef1486a70" providerId="AD" clId="Web-{71F1E75C-A5E1-4A67-867D-FD571C33D78B}" dt="2020-05-07T20:44:07.056" v="1"/>
      <pc:docMkLst>
        <pc:docMk/>
      </pc:docMkLst>
      <pc:sldChg chg="addSp delSp modSp">
        <pc:chgData name="Matthew Popovich" userId="S::m.popovich@asahq.org::be30c437-d132-4d65-90d1-0f7ef1486a70" providerId="AD" clId="Web-{71F1E75C-A5E1-4A67-867D-FD571C33D78B}" dt="2020-05-07T20:44:07.056" v="1"/>
        <pc:sldMkLst>
          <pc:docMk/>
          <pc:sldMk cId="1594058192" sldId="2948"/>
        </pc:sldMkLst>
        <pc:picChg chg="add del mod">
          <ac:chgData name="Matthew Popovich" userId="S::m.popovich@asahq.org::be30c437-d132-4d65-90d1-0f7ef1486a70" providerId="AD" clId="Web-{71F1E75C-A5E1-4A67-867D-FD571C33D78B}" dt="2020-05-07T20:44:07.056" v="1"/>
          <ac:picMkLst>
            <pc:docMk/>
            <pc:sldMk cId="1594058192" sldId="2948"/>
            <ac:picMk id="4" creationId="{D050FFF2-57A2-4EFF-A369-E36CA7FB12BD}"/>
          </ac:picMkLst>
        </pc:picChg>
      </pc:sldChg>
    </pc:docChg>
  </pc:docChgLst>
  <pc:docChgLst>
    <pc:chgData name="Susan Carlson" userId="S::s.carlson@asahq.org::1b80eced-7667-49f9-925e-286f27abd50e" providerId="AD" clId="Web-{49636E84-B18B-4569-AC3C-689930E18DEB}"/>
    <pc:docChg chg="modSld">
      <pc:chgData name="Susan Carlson" userId="S::s.carlson@asahq.org::1b80eced-7667-49f9-925e-286f27abd50e" providerId="AD" clId="Web-{49636E84-B18B-4569-AC3C-689930E18DEB}" dt="2020-05-05T21:32:50.491" v="143" actId="20577"/>
      <pc:docMkLst>
        <pc:docMk/>
      </pc:docMkLst>
      <pc:sldChg chg="modSp">
        <pc:chgData name="Susan Carlson" userId="S::s.carlson@asahq.org::1b80eced-7667-49f9-925e-286f27abd50e" providerId="AD" clId="Web-{49636E84-B18B-4569-AC3C-689930E18DEB}" dt="2020-05-05T21:28:22.897" v="79" actId="20577"/>
        <pc:sldMkLst>
          <pc:docMk/>
          <pc:sldMk cId="1877890907" sldId="261"/>
        </pc:sldMkLst>
        <pc:spChg chg="mod">
          <ac:chgData name="Susan Carlson" userId="S::s.carlson@asahq.org::1b80eced-7667-49f9-925e-286f27abd50e" providerId="AD" clId="Web-{49636E84-B18B-4569-AC3C-689930E18DEB}" dt="2020-05-05T21:28:22.897" v="79" actId="20577"/>
          <ac:spMkLst>
            <pc:docMk/>
            <pc:sldMk cId="1877890907" sldId="261"/>
            <ac:spMk id="3" creationId="{A34E2DF2-2E35-A145-A009-347B18787D43}"/>
          </ac:spMkLst>
        </pc:spChg>
      </pc:sldChg>
      <pc:sldChg chg="modSp">
        <pc:chgData name="Susan Carlson" userId="S::s.carlson@asahq.org::1b80eced-7667-49f9-925e-286f27abd50e" providerId="AD" clId="Web-{49636E84-B18B-4569-AC3C-689930E18DEB}" dt="2020-05-05T21:32:50.491" v="142" actId="20577"/>
        <pc:sldMkLst>
          <pc:docMk/>
          <pc:sldMk cId="2308127010" sldId="267"/>
        </pc:sldMkLst>
        <pc:spChg chg="mod">
          <ac:chgData name="Susan Carlson" userId="S::s.carlson@asahq.org::1b80eced-7667-49f9-925e-286f27abd50e" providerId="AD" clId="Web-{49636E84-B18B-4569-AC3C-689930E18DEB}" dt="2020-05-05T21:32:50.491" v="142" actId="20577"/>
          <ac:spMkLst>
            <pc:docMk/>
            <pc:sldMk cId="2308127010" sldId="267"/>
            <ac:spMk id="3" creationId="{5D29F624-4540-4B04-B2A7-85D6EBD4B0E5}"/>
          </ac:spMkLst>
        </pc:spChg>
      </pc:sldChg>
    </pc:docChg>
  </pc:docChgLst>
  <pc:docChgLst>
    <pc:chgData name="Susan Carlson" userId="S::s.carlson@asahq.org::1b80eced-7667-49f9-925e-286f27abd50e" providerId="AD" clId="Web-{3E8D87A6-EE41-4F82-BC63-6CB9ED671F5B}"/>
    <pc:docChg chg="modSld">
      <pc:chgData name="Susan Carlson" userId="S::s.carlson@asahq.org::1b80eced-7667-49f9-925e-286f27abd50e" providerId="AD" clId="Web-{3E8D87A6-EE41-4F82-BC63-6CB9ED671F5B}" dt="2020-05-06T14:45:28.239" v="6" actId="20577"/>
      <pc:docMkLst>
        <pc:docMk/>
      </pc:docMkLst>
      <pc:sldChg chg="modSp">
        <pc:chgData name="Susan Carlson" userId="S::s.carlson@asahq.org::1b80eced-7667-49f9-925e-286f27abd50e" providerId="AD" clId="Web-{3E8D87A6-EE41-4F82-BC63-6CB9ED671F5B}" dt="2020-05-06T14:45:26.864" v="4" actId="20577"/>
        <pc:sldMkLst>
          <pc:docMk/>
          <pc:sldMk cId="1594058192" sldId="2948"/>
        </pc:sldMkLst>
        <pc:spChg chg="mod">
          <ac:chgData name="Susan Carlson" userId="S::s.carlson@asahq.org::1b80eced-7667-49f9-925e-286f27abd50e" providerId="AD" clId="Web-{3E8D87A6-EE41-4F82-BC63-6CB9ED671F5B}" dt="2020-05-06T14:45:26.864" v="4" actId="20577"/>
          <ac:spMkLst>
            <pc:docMk/>
            <pc:sldMk cId="1594058192" sldId="2948"/>
            <ac:spMk id="2" creationId="{D81878D6-B610-4A33-AB3E-8BA3648AD523}"/>
          </ac:spMkLst>
        </pc:spChg>
      </pc:sldChg>
    </pc:docChg>
  </pc:docChgLst>
  <pc:docChgLst>
    <pc:chgData name="Justina Kelstrom" userId="S::j.kelstrom@asahq.org::48ad5a6d-60f4-4fdf-b0c6-2b63ce96c7f3" providerId="AD" clId="Web-{E1F964C9-E750-4ECB-BE38-F7DA21E475A1}"/>
    <pc:docChg chg="modSld">
      <pc:chgData name="Justina Kelstrom" userId="S::j.kelstrom@asahq.org::48ad5a6d-60f4-4fdf-b0c6-2b63ce96c7f3" providerId="AD" clId="Web-{E1F964C9-E750-4ECB-BE38-F7DA21E475A1}" dt="2020-05-06T21:13:15.343" v="0"/>
      <pc:docMkLst>
        <pc:docMk/>
      </pc:docMkLst>
      <pc:sldChg chg="modSp">
        <pc:chgData name="Justina Kelstrom" userId="S::j.kelstrom@asahq.org::48ad5a6d-60f4-4fdf-b0c6-2b63ce96c7f3" providerId="AD" clId="Web-{E1F964C9-E750-4ECB-BE38-F7DA21E475A1}" dt="2020-05-06T21:13:15.343" v="0"/>
        <pc:sldMkLst>
          <pc:docMk/>
          <pc:sldMk cId="528936310" sldId="2950"/>
        </pc:sldMkLst>
        <pc:picChg chg="mod">
          <ac:chgData name="Justina Kelstrom" userId="S::j.kelstrom@asahq.org::48ad5a6d-60f4-4fdf-b0c6-2b63ce96c7f3" providerId="AD" clId="Web-{E1F964C9-E750-4ECB-BE38-F7DA21E475A1}" dt="2020-05-06T21:13:15.343" v="0"/>
          <ac:picMkLst>
            <pc:docMk/>
            <pc:sldMk cId="528936310" sldId="2950"/>
            <ac:picMk id="4" creationId="{799ABF0A-848E-4B54-A760-77161FCE0F02}"/>
          </ac:picMkLst>
        </pc:picChg>
      </pc:sldChg>
    </pc:docChg>
  </pc:docChgLst>
  <pc:docChgLst>
    <pc:chgData name="Susan Carlson" userId="S::s.carlson@asahq.org::1b80eced-7667-49f9-925e-286f27abd50e" providerId="AD" clId="Web-{13ED7E86-92F1-4887-938C-CDE8F1E67B09}"/>
    <pc:docChg chg="modSld">
      <pc:chgData name="Susan Carlson" userId="S::s.carlson@asahq.org::1b80eced-7667-49f9-925e-286f27abd50e" providerId="AD" clId="Web-{13ED7E86-92F1-4887-938C-CDE8F1E67B09}" dt="2020-05-06T15:24:39.407" v="88" actId="20577"/>
      <pc:docMkLst>
        <pc:docMk/>
      </pc:docMkLst>
      <pc:sldChg chg="modSp">
        <pc:chgData name="Susan Carlson" userId="S::s.carlson@asahq.org::1b80eced-7667-49f9-925e-286f27abd50e" providerId="AD" clId="Web-{13ED7E86-92F1-4887-938C-CDE8F1E67B09}" dt="2020-05-06T15:24:39.407" v="87" actId="20577"/>
        <pc:sldMkLst>
          <pc:docMk/>
          <pc:sldMk cId="1877890907" sldId="261"/>
        </pc:sldMkLst>
        <pc:spChg chg="mod">
          <ac:chgData name="Susan Carlson" userId="S::s.carlson@asahq.org::1b80eced-7667-49f9-925e-286f27abd50e" providerId="AD" clId="Web-{13ED7E86-92F1-4887-938C-CDE8F1E67B09}" dt="2020-05-06T15:24:39.407" v="87" actId="20577"/>
          <ac:spMkLst>
            <pc:docMk/>
            <pc:sldMk cId="1877890907" sldId="261"/>
            <ac:spMk id="2" creationId="{0C8E23CD-A39E-6B42-B767-3F76FCB308DC}"/>
          </ac:spMkLst>
        </pc:spChg>
      </pc:sldChg>
    </pc:docChg>
  </pc:docChgLst>
  <pc:docChgLst>
    <pc:chgData name="Sarah Bruce" userId="df012291-e3db-441d-b8b3-b4b432b294a2" providerId="ADAL" clId="{F0139606-3E32-4CC9-84FD-87A8B918F573}"/>
    <pc:docChg chg="undo custSel addSld delSld modSld sldOrd">
      <pc:chgData name="Sarah Bruce" userId="df012291-e3db-441d-b8b3-b4b432b294a2" providerId="ADAL" clId="{F0139606-3E32-4CC9-84FD-87A8B918F573}" dt="2020-05-07T22:42:02.682" v="95" actId="20577"/>
      <pc:docMkLst>
        <pc:docMk/>
      </pc:docMkLst>
      <pc:sldChg chg="modSp mod">
        <pc:chgData name="Sarah Bruce" userId="df012291-e3db-441d-b8b3-b4b432b294a2" providerId="ADAL" clId="{F0139606-3E32-4CC9-84FD-87A8B918F573}" dt="2020-05-04T21:13:04.489" v="13" actId="1076"/>
        <pc:sldMkLst>
          <pc:docMk/>
          <pc:sldMk cId="1135738236" sldId="256"/>
        </pc:sldMkLst>
        <pc:spChg chg="mod">
          <ac:chgData name="Sarah Bruce" userId="df012291-e3db-441d-b8b3-b4b432b294a2" providerId="ADAL" clId="{F0139606-3E32-4CC9-84FD-87A8B918F573}" dt="2020-05-04T21:12:52.599" v="10" actId="14100"/>
          <ac:spMkLst>
            <pc:docMk/>
            <pc:sldMk cId="1135738236" sldId="256"/>
            <ac:spMk id="2" creationId="{00000000-0000-0000-0000-000000000000}"/>
          </ac:spMkLst>
        </pc:spChg>
        <pc:spChg chg="mod">
          <ac:chgData name="Sarah Bruce" userId="df012291-e3db-441d-b8b3-b4b432b294a2" providerId="ADAL" clId="{F0139606-3E32-4CC9-84FD-87A8B918F573}" dt="2020-05-04T21:13:04.489" v="13" actId="1076"/>
          <ac:spMkLst>
            <pc:docMk/>
            <pc:sldMk cId="1135738236" sldId="256"/>
            <ac:spMk id="3" creationId="{00000000-0000-0000-0000-000000000000}"/>
          </ac:spMkLst>
        </pc:spChg>
      </pc:sldChg>
      <pc:sldChg chg="addSp delSp modSp del">
        <pc:chgData name="Sarah Bruce" userId="df012291-e3db-441d-b8b3-b4b432b294a2" providerId="ADAL" clId="{F0139606-3E32-4CC9-84FD-87A8B918F573}" dt="2020-05-04T21:11:02.409" v="4" actId="47"/>
        <pc:sldMkLst>
          <pc:docMk/>
          <pc:sldMk cId="4266333472" sldId="257"/>
        </pc:sldMkLst>
        <pc:spChg chg="mod">
          <ac:chgData name="Sarah Bruce" userId="df012291-e3db-441d-b8b3-b4b432b294a2" providerId="ADAL" clId="{F0139606-3E32-4CC9-84FD-87A8B918F573}" dt="2020-05-04T21:10:23.285" v="2"/>
          <ac:spMkLst>
            <pc:docMk/>
            <pc:sldMk cId="4266333472" sldId="257"/>
            <ac:spMk id="2" creationId="{C5AACF13-55D7-401E-9253-80E48499ED84}"/>
          </ac:spMkLst>
        </pc:spChg>
        <pc:spChg chg="mod">
          <ac:chgData name="Sarah Bruce" userId="df012291-e3db-441d-b8b3-b4b432b294a2" providerId="ADAL" clId="{F0139606-3E32-4CC9-84FD-87A8B918F573}" dt="2020-05-04T21:10:28.783" v="3"/>
          <ac:spMkLst>
            <pc:docMk/>
            <pc:sldMk cId="4266333472" sldId="257"/>
            <ac:spMk id="3" creationId="{8C46C26C-77A6-4DA7-A47D-C56D52411EAC}"/>
          </ac:spMkLst>
        </pc:spChg>
        <pc:spChg chg="add del mod">
          <ac:chgData name="Sarah Bruce" userId="df012291-e3db-441d-b8b3-b4b432b294a2" providerId="ADAL" clId="{F0139606-3E32-4CC9-84FD-87A8B918F573}" dt="2020-05-04T21:10:22.079" v="1"/>
          <ac:spMkLst>
            <pc:docMk/>
            <pc:sldMk cId="4266333472" sldId="257"/>
            <ac:spMk id="5" creationId="{BE870801-2437-4A20-9EAE-C7D3B0E4B4DC}"/>
          </ac:spMkLst>
        </pc:spChg>
      </pc:sldChg>
      <pc:sldChg chg="del">
        <pc:chgData name="Sarah Bruce" userId="df012291-e3db-441d-b8b3-b4b432b294a2" providerId="ADAL" clId="{F0139606-3E32-4CC9-84FD-87A8B918F573}" dt="2020-05-04T21:12:29.122" v="7" actId="2696"/>
        <pc:sldMkLst>
          <pc:docMk/>
          <pc:sldMk cId="775174920" sldId="258"/>
        </pc:sldMkLst>
      </pc:sldChg>
      <pc:sldChg chg="modSp add">
        <pc:chgData name="Sarah Bruce" userId="df012291-e3db-441d-b8b3-b4b432b294a2" providerId="ADAL" clId="{F0139606-3E32-4CC9-84FD-87A8B918F573}" dt="2020-05-05T19:22:38.339" v="26"/>
        <pc:sldMkLst>
          <pc:docMk/>
          <pc:sldMk cId="1877890907" sldId="261"/>
        </pc:sldMkLst>
        <pc:spChg chg="mod">
          <ac:chgData name="Sarah Bruce" userId="df012291-e3db-441d-b8b3-b4b432b294a2" providerId="ADAL" clId="{F0139606-3E32-4CC9-84FD-87A8B918F573}" dt="2020-05-05T19:22:38.339" v="26"/>
          <ac:spMkLst>
            <pc:docMk/>
            <pc:sldMk cId="1877890907" sldId="261"/>
            <ac:spMk id="4" creationId="{1BA745C0-BCD6-3A40-B2E9-B7662AB6144D}"/>
          </ac:spMkLst>
        </pc:spChg>
      </pc:sldChg>
      <pc:sldChg chg="add">
        <pc:chgData name="Sarah Bruce" userId="df012291-e3db-441d-b8b3-b4b432b294a2" providerId="ADAL" clId="{F0139606-3E32-4CC9-84FD-87A8B918F573}" dt="2020-05-07T15:59:49.792" v="67"/>
        <pc:sldMkLst>
          <pc:docMk/>
          <pc:sldMk cId="2474451036" sldId="262"/>
        </pc:sldMkLst>
      </pc:sldChg>
      <pc:sldChg chg="ord">
        <pc:chgData name="Sarah Bruce" userId="df012291-e3db-441d-b8b3-b4b432b294a2" providerId="ADAL" clId="{F0139606-3E32-4CC9-84FD-87A8B918F573}" dt="2020-05-06T21:13:24.381" v="66"/>
        <pc:sldMkLst>
          <pc:docMk/>
          <pc:sldMk cId="2791769087" sldId="263"/>
        </pc:sldMkLst>
      </pc:sldChg>
      <pc:sldChg chg="modSp add mod">
        <pc:chgData name="Sarah Bruce" userId="df012291-e3db-441d-b8b3-b4b432b294a2" providerId="ADAL" clId="{F0139606-3E32-4CC9-84FD-87A8B918F573}" dt="2020-05-05T19:22:26.636" v="23" actId="113"/>
        <pc:sldMkLst>
          <pc:docMk/>
          <pc:sldMk cId="931195687" sldId="264"/>
        </pc:sldMkLst>
        <pc:spChg chg="mod">
          <ac:chgData name="Sarah Bruce" userId="df012291-e3db-441d-b8b3-b4b432b294a2" providerId="ADAL" clId="{F0139606-3E32-4CC9-84FD-87A8B918F573}" dt="2020-05-05T19:22:26.636" v="23" actId="113"/>
          <ac:spMkLst>
            <pc:docMk/>
            <pc:sldMk cId="931195687" sldId="264"/>
            <ac:spMk id="6" creationId="{168CE609-CB3F-A74B-BD07-6B526C87770B}"/>
          </ac:spMkLst>
        </pc:spChg>
      </pc:sldChg>
      <pc:sldChg chg="add">
        <pc:chgData name="Sarah Bruce" userId="df012291-e3db-441d-b8b3-b4b432b294a2" providerId="ADAL" clId="{F0139606-3E32-4CC9-84FD-87A8B918F573}" dt="2020-05-07T15:59:49.792" v="67"/>
        <pc:sldMkLst>
          <pc:docMk/>
          <pc:sldMk cId="1966838561" sldId="265"/>
        </pc:sldMkLst>
      </pc:sldChg>
      <pc:sldChg chg="add ord">
        <pc:chgData name="Sarah Bruce" userId="df012291-e3db-441d-b8b3-b4b432b294a2" providerId="ADAL" clId="{F0139606-3E32-4CC9-84FD-87A8B918F573}" dt="2020-05-06T16:32:51.382" v="31"/>
        <pc:sldMkLst>
          <pc:docMk/>
          <pc:sldMk cId="2308127010" sldId="267"/>
        </pc:sldMkLst>
      </pc:sldChg>
      <pc:sldChg chg="modSp add">
        <pc:chgData name="Sarah Bruce" userId="df012291-e3db-441d-b8b3-b4b432b294a2" providerId="ADAL" clId="{F0139606-3E32-4CC9-84FD-87A8B918F573}" dt="2020-05-05T19:22:32.455" v="24"/>
        <pc:sldMkLst>
          <pc:docMk/>
          <pc:sldMk cId="3115468240" sldId="279"/>
        </pc:sldMkLst>
        <pc:spChg chg="mod">
          <ac:chgData name="Sarah Bruce" userId="df012291-e3db-441d-b8b3-b4b432b294a2" providerId="ADAL" clId="{F0139606-3E32-4CC9-84FD-87A8B918F573}" dt="2020-05-05T19:22:32.455" v="24"/>
          <ac:spMkLst>
            <pc:docMk/>
            <pc:sldMk cId="3115468240" sldId="279"/>
            <ac:spMk id="3" creationId="{AF5154F5-E58F-423B-8BF4-0C80AFD86D5E}"/>
          </ac:spMkLst>
        </pc:spChg>
      </pc:sldChg>
      <pc:sldChg chg="modSp add mod">
        <pc:chgData name="Sarah Bruce" userId="df012291-e3db-441d-b8b3-b4b432b294a2" providerId="ADAL" clId="{F0139606-3E32-4CC9-84FD-87A8B918F573}" dt="2020-05-05T19:22:35.465" v="25"/>
        <pc:sldMkLst>
          <pc:docMk/>
          <pc:sldMk cId="3481075746" sldId="280"/>
        </pc:sldMkLst>
        <pc:spChg chg="mod">
          <ac:chgData name="Sarah Bruce" userId="df012291-e3db-441d-b8b3-b4b432b294a2" providerId="ADAL" clId="{F0139606-3E32-4CC9-84FD-87A8B918F573}" dt="2020-05-05T18:53:44.409" v="20" actId="20577"/>
          <ac:spMkLst>
            <pc:docMk/>
            <pc:sldMk cId="3481075746" sldId="280"/>
            <ac:spMk id="3" creationId="{F49A2725-BB24-481E-AC6E-5A953E5D69FB}"/>
          </ac:spMkLst>
        </pc:spChg>
        <pc:spChg chg="mod">
          <ac:chgData name="Sarah Bruce" userId="df012291-e3db-441d-b8b3-b4b432b294a2" providerId="ADAL" clId="{F0139606-3E32-4CC9-84FD-87A8B918F573}" dt="2020-05-05T19:22:35.465" v="25"/>
          <ac:spMkLst>
            <pc:docMk/>
            <pc:sldMk cId="3481075746" sldId="280"/>
            <ac:spMk id="4" creationId="{263881FF-35F8-4D76-83BF-8A19537446E0}"/>
          </ac:spMkLst>
        </pc:spChg>
      </pc:sldChg>
      <pc:sldChg chg="modSp add">
        <pc:chgData name="Sarah Bruce" userId="df012291-e3db-441d-b8b3-b4b432b294a2" providerId="ADAL" clId="{F0139606-3E32-4CC9-84FD-87A8B918F573}" dt="2020-05-04T21:11:21.014" v="5"/>
        <pc:sldMkLst>
          <pc:docMk/>
          <pc:sldMk cId="752681024" sldId="286"/>
        </pc:sldMkLst>
        <pc:spChg chg="mod">
          <ac:chgData name="Sarah Bruce" userId="df012291-e3db-441d-b8b3-b4b432b294a2" providerId="ADAL" clId="{F0139606-3E32-4CC9-84FD-87A8B918F573}" dt="2020-05-04T21:11:21.014" v="5"/>
          <ac:spMkLst>
            <pc:docMk/>
            <pc:sldMk cId="752681024" sldId="286"/>
            <ac:spMk id="4" creationId="{D03F3129-8036-43B8-B0C5-7A7FABDA2AFB}"/>
          </ac:spMkLst>
        </pc:spChg>
      </pc:sldChg>
      <pc:sldChg chg="modSp add">
        <pc:chgData name="Sarah Bruce" userId="df012291-e3db-441d-b8b3-b4b432b294a2" providerId="ADAL" clId="{F0139606-3E32-4CC9-84FD-87A8B918F573}" dt="2020-05-04T21:11:21.014" v="5"/>
        <pc:sldMkLst>
          <pc:docMk/>
          <pc:sldMk cId="3975836521" sldId="423"/>
        </pc:sldMkLst>
        <pc:spChg chg="mod">
          <ac:chgData name="Sarah Bruce" userId="df012291-e3db-441d-b8b3-b4b432b294a2" providerId="ADAL" clId="{F0139606-3E32-4CC9-84FD-87A8B918F573}" dt="2020-05-04T21:11:21.014" v="5"/>
          <ac:spMkLst>
            <pc:docMk/>
            <pc:sldMk cId="3975836521" sldId="423"/>
            <ac:spMk id="6" creationId="{B81B6E4E-18EA-4C92-8FF1-167DF25ADB49}"/>
          </ac:spMkLst>
        </pc:spChg>
      </pc:sldChg>
      <pc:sldChg chg="modSp add del">
        <pc:chgData name="Sarah Bruce" userId="df012291-e3db-441d-b8b3-b4b432b294a2" providerId="ADAL" clId="{F0139606-3E32-4CC9-84FD-87A8B918F573}" dt="2020-05-07T21:34:02.532" v="75" actId="47"/>
        <pc:sldMkLst>
          <pc:docMk/>
          <pc:sldMk cId="1594058192" sldId="2948"/>
        </pc:sldMkLst>
        <pc:spChg chg="mod">
          <ac:chgData name="Sarah Bruce" userId="df012291-e3db-441d-b8b3-b4b432b294a2" providerId="ADAL" clId="{F0139606-3E32-4CC9-84FD-87A8B918F573}" dt="2020-05-04T21:11:21.014" v="5"/>
          <ac:spMkLst>
            <pc:docMk/>
            <pc:sldMk cId="1594058192" sldId="2948"/>
            <ac:spMk id="4" creationId="{76ACB8E9-B5DD-4FEF-889B-B5D2FC7E89AD}"/>
          </ac:spMkLst>
        </pc:spChg>
      </pc:sldChg>
      <pc:sldChg chg="modSp add">
        <pc:chgData name="Sarah Bruce" userId="df012291-e3db-441d-b8b3-b4b432b294a2" providerId="ADAL" clId="{F0139606-3E32-4CC9-84FD-87A8B918F573}" dt="2020-05-04T21:11:21.014" v="5"/>
        <pc:sldMkLst>
          <pc:docMk/>
          <pc:sldMk cId="528936310" sldId="2950"/>
        </pc:sldMkLst>
        <pc:spChg chg="mod">
          <ac:chgData name="Sarah Bruce" userId="df012291-e3db-441d-b8b3-b4b432b294a2" providerId="ADAL" clId="{F0139606-3E32-4CC9-84FD-87A8B918F573}" dt="2020-05-04T21:11:21.014" v="5"/>
          <ac:spMkLst>
            <pc:docMk/>
            <pc:sldMk cId="528936310" sldId="2950"/>
            <ac:spMk id="3" creationId="{E8490E09-780C-4744-8D81-F6C42E258434}"/>
          </ac:spMkLst>
        </pc:spChg>
      </pc:sldChg>
      <pc:sldChg chg="add">
        <pc:chgData name="Sarah Bruce" userId="df012291-e3db-441d-b8b3-b4b432b294a2" providerId="ADAL" clId="{F0139606-3E32-4CC9-84FD-87A8B918F573}" dt="2020-05-04T21:11:21.014" v="5"/>
        <pc:sldMkLst>
          <pc:docMk/>
          <pc:sldMk cId="1891594337" sldId="2954"/>
        </pc:sldMkLst>
      </pc:sldChg>
      <pc:sldChg chg="modSp mod">
        <pc:chgData name="Sarah Bruce" userId="df012291-e3db-441d-b8b3-b4b432b294a2" providerId="ADAL" clId="{F0139606-3E32-4CC9-84FD-87A8B918F573}" dt="2020-05-07T22:36:52.847" v="83" actId="20577"/>
        <pc:sldMkLst>
          <pc:docMk/>
          <pc:sldMk cId="2396167274" sldId="2954"/>
        </pc:sldMkLst>
        <pc:spChg chg="mod">
          <ac:chgData name="Sarah Bruce" userId="df012291-e3db-441d-b8b3-b4b432b294a2" providerId="ADAL" clId="{F0139606-3E32-4CC9-84FD-87A8B918F573}" dt="2020-05-07T22:36:52.847" v="83" actId="20577"/>
          <ac:spMkLst>
            <pc:docMk/>
            <pc:sldMk cId="2396167274" sldId="2954"/>
            <ac:spMk id="13" creationId="{F831D1D5-C5C3-9D42-85D8-164467E5AB8D}"/>
          </ac:spMkLst>
        </pc:spChg>
      </pc:sldChg>
      <pc:sldChg chg="modSp add mod ord">
        <pc:chgData name="Sarah Bruce" userId="df012291-e3db-441d-b8b3-b4b432b294a2" providerId="ADAL" clId="{F0139606-3E32-4CC9-84FD-87A8B918F573}" dt="2020-05-07T16:00:02.799" v="69"/>
        <pc:sldMkLst>
          <pc:docMk/>
          <pc:sldMk cId="1445921982" sldId="2955"/>
        </pc:sldMkLst>
        <pc:spChg chg="mod">
          <ac:chgData name="Sarah Bruce" userId="df012291-e3db-441d-b8b3-b4b432b294a2" providerId="ADAL" clId="{F0139606-3E32-4CC9-84FD-87A8B918F573}" dt="2020-05-06T16:33:03.114" v="33" actId="27636"/>
          <ac:spMkLst>
            <pc:docMk/>
            <pc:sldMk cId="1445921982" sldId="2955"/>
            <ac:spMk id="2" creationId="{CA6A592F-976F-4B40-AAF7-401B7F7DBF64}"/>
          </ac:spMkLst>
        </pc:spChg>
        <pc:spChg chg="mod">
          <ac:chgData name="Sarah Bruce" userId="df012291-e3db-441d-b8b3-b4b432b294a2" providerId="ADAL" clId="{F0139606-3E32-4CC9-84FD-87A8B918F573}" dt="2020-05-06T16:33:18.166" v="36" actId="27636"/>
          <ac:spMkLst>
            <pc:docMk/>
            <pc:sldMk cId="1445921982" sldId="2955"/>
            <ac:spMk id="3" creationId="{09759A16-3666-4D0E-9641-98BE7923EFA4}"/>
          </ac:spMkLst>
        </pc:spChg>
      </pc:sldChg>
      <pc:sldChg chg="new del">
        <pc:chgData name="Sarah Bruce" userId="df012291-e3db-441d-b8b3-b4b432b294a2" providerId="ADAL" clId="{F0139606-3E32-4CC9-84FD-87A8B918F573}" dt="2020-05-06T16:32:28.357" v="28" actId="2696"/>
        <pc:sldMkLst>
          <pc:docMk/>
          <pc:sldMk cId="1933065358" sldId="2955"/>
        </pc:sldMkLst>
      </pc:sldChg>
      <pc:sldChg chg="modSp new add del">
        <pc:chgData name="Sarah Bruce" userId="df012291-e3db-441d-b8b3-b4b432b294a2" providerId="ADAL" clId="{F0139606-3E32-4CC9-84FD-87A8B918F573}" dt="2020-05-07T20:54:57.866" v="71"/>
        <pc:sldMkLst>
          <pc:docMk/>
          <pc:sldMk cId="2185129174" sldId="2956"/>
        </pc:sldMkLst>
        <pc:spChg chg="mod">
          <ac:chgData name="Sarah Bruce" userId="df012291-e3db-441d-b8b3-b4b432b294a2" providerId="ADAL" clId="{F0139606-3E32-4CC9-84FD-87A8B918F573}" dt="2020-05-06T16:34:20.063" v="45"/>
          <ac:spMkLst>
            <pc:docMk/>
            <pc:sldMk cId="2185129174" sldId="2956"/>
            <ac:spMk id="2" creationId="{5195812F-EDD1-468D-9CBA-4B579584F055}"/>
          </ac:spMkLst>
        </pc:spChg>
        <pc:spChg chg="mod">
          <ac:chgData name="Sarah Bruce" userId="df012291-e3db-441d-b8b3-b4b432b294a2" providerId="ADAL" clId="{F0139606-3E32-4CC9-84FD-87A8B918F573}" dt="2020-05-06T16:34:15.136" v="44"/>
          <ac:spMkLst>
            <pc:docMk/>
            <pc:sldMk cId="2185129174" sldId="2956"/>
            <ac:spMk id="3" creationId="{F528CC5C-EE04-4D24-9E35-0B32E101B021}"/>
          </ac:spMkLst>
        </pc:spChg>
      </pc:sldChg>
      <pc:sldChg chg="modSp new add del">
        <pc:chgData name="Sarah Bruce" userId="df012291-e3db-441d-b8b3-b4b432b294a2" providerId="ADAL" clId="{F0139606-3E32-4CC9-84FD-87A8B918F573}" dt="2020-05-07T20:54:57.866" v="71"/>
        <pc:sldMkLst>
          <pc:docMk/>
          <pc:sldMk cId="1485229398" sldId="2957"/>
        </pc:sldMkLst>
        <pc:spChg chg="mod">
          <ac:chgData name="Sarah Bruce" userId="df012291-e3db-441d-b8b3-b4b432b294a2" providerId="ADAL" clId="{F0139606-3E32-4CC9-84FD-87A8B918F573}" dt="2020-05-06T16:34:27.517" v="46"/>
          <ac:spMkLst>
            <pc:docMk/>
            <pc:sldMk cId="1485229398" sldId="2957"/>
            <ac:spMk id="2" creationId="{AD33547C-EEC4-4ED7-97BB-03DF53093D3A}"/>
          </ac:spMkLst>
        </pc:spChg>
        <pc:spChg chg="mod">
          <ac:chgData name="Sarah Bruce" userId="df012291-e3db-441d-b8b3-b4b432b294a2" providerId="ADAL" clId="{F0139606-3E32-4CC9-84FD-87A8B918F573}" dt="2020-05-06T16:34:32.382" v="47"/>
          <ac:spMkLst>
            <pc:docMk/>
            <pc:sldMk cId="1485229398" sldId="2957"/>
            <ac:spMk id="3" creationId="{1EFD2875-F72A-4C54-89D4-6F70F3059E5D}"/>
          </ac:spMkLst>
        </pc:spChg>
      </pc:sldChg>
      <pc:sldChg chg="modSp add del">
        <pc:chgData name="Sarah Bruce" userId="df012291-e3db-441d-b8b3-b4b432b294a2" providerId="ADAL" clId="{F0139606-3E32-4CC9-84FD-87A8B918F573}" dt="2020-05-06T16:35:08.140" v="53" actId="2696"/>
        <pc:sldMkLst>
          <pc:docMk/>
          <pc:sldMk cId="1192659948" sldId="2958"/>
        </pc:sldMkLst>
        <pc:spChg chg="mod">
          <ac:chgData name="Sarah Bruce" userId="df012291-e3db-441d-b8b3-b4b432b294a2" providerId="ADAL" clId="{F0139606-3E32-4CC9-84FD-87A8B918F573}" dt="2020-05-06T16:34:41.381" v="48"/>
          <ac:spMkLst>
            <pc:docMk/>
            <pc:sldMk cId="1192659948" sldId="2958"/>
            <ac:spMk id="2" creationId="{AD33547C-EEC4-4ED7-97BB-03DF53093D3A}"/>
          </ac:spMkLst>
        </pc:spChg>
      </pc:sldChg>
      <pc:sldChg chg="modSp add del">
        <pc:chgData name="Sarah Bruce" userId="df012291-e3db-441d-b8b3-b4b432b294a2" providerId="ADAL" clId="{F0139606-3E32-4CC9-84FD-87A8B918F573}" dt="2020-05-07T20:54:57.866" v="71"/>
        <pc:sldMkLst>
          <pc:docMk/>
          <pc:sldMk cId="2171217794" sldId="2959"/>
        </pc:sldMkLst>
        <pc:spChg chg="mod">
          <ac:chgData name="Sarah Bruce" userId="df012291-e3db-441d-b8b3-b4b432b294a2" providerId="ADAL" clId="{F0139606-3E32-4CC9-84FD-87A8B918F573}" dt="2020-05-06T16:35:16.253" v="54"/>
          <ac:spMkLst>
            <pc:docMk/>
            <pc:sldMk cId="2171217794" sldId="2959"/>
            <ac:spMk id="2" creationId="{AD33547C-EEC4-4ED7-97BB-03DF53093D3A}"/>
          </ac:spMkLst>
        </pc:spChg>
        <pc:spChg chg="mod">
          <ac:chgData name="Sarah Bruce" userId="df012291-e3db-441d-b8b3-b4b432b294a2" providerId="ADAL" clId="{F0139606-3E32-4CC9-84FD-87A8B918F573}" dt="2020-05-06T16:35:22.458" v="55"/>
          <ac:spMkLst>
            <pc:docMk/>
            <pc:sldMk cId="2171217794" sldId="2959"/>
            <ac:spMk id="3" creationId="{1EFD2875-F72A-4C54-89D4-6F70F3059E5D}"/>
          </ac:spMkLst>
        </pc:spChg>
      </pc:sldChg>
      <pc:sldChg chg="modSp add del">
        <pc:chgData name="Sarah Bruce" userId="df012291-e3db-441d-b8b3-b4b432b294a2" providerId="ADAL" clId="{F0139606-3E32-4CC9-84FD-87A8B918F573}" dt="2020-05-07T20:54:57.866" v="71"/>
        <pc:sldMkLst>
          <pc:docMk/>
          <pc:sldMk cId="4010544640" sldId="2960"/>
        </pc:sldMkLst>
        <pc:spChg chg="mod">
          <ac:chgData name="Sarah Bruce" userId="df012291-e3db-441d-b8b3-b4b432b294a2" providerId="ADAL" clId="{F0139606-3E32-4CC9-84FD-87A8B918F573}" dt="2020-05-06T16:35:38.556" v="56"/>
          <ac:spMkLst>
            <pc:docMk/>
            <pc:sldMk cId="4010544640" sldId="2960"/>
            <ac:spMk id="2" creationId="{AD33547C-EEC4-4ED7-97BB-03DF53093D3A}"/>
          </ac:spMkLst>
        </pc:spChg>
        <pc:spChg chg="mod">
          <ac:chgData name="Sarah Bruce" userId="df012291-e3db-441d-b8b3-b4b432b294a2" providerId="ADAL" clId="{F0139606-3E32-4CC9-84FD-87A8B918F573}" dt="2020-05-06T16:35:44.404" v="57"/>
          <ac:spMkLst>
            <pc:docMk/>
            <pc:sldMk cId="4010544640" sldId="2960"/>
            <ac:spMk id="3" creationId="{1EFD2875-F72A-4C54-89D4-6F70F3059E5D}"/>
          </ac:spMkLst>
        </pc:spChg>
      </pc:sldChg>
      <pc:sldChg chg="modSp add del">
        <pc:chgData name="Sarah Bruce" userId="df012291-e3db-441d-b8b3-b4b432b294a2" providerId="ADAL" clId="{F0139606-3E32-4CC9-84FD-87A8B918F573}" dt="2020-05-07T20:54:57.866" v="71"/>
        <pc:sldMkLst>
          <pc:docMk/>
          <pc:sldMk cId="488048541" sldId="2961"/>
        </pc:sldMkLst>
        <pc:spChg chg="mod">
          <ac:chgData name="Sarah Bruce" userId="df012291-e3db-441d-b8b3-b4b432b294a2" providerId="ADAL" clId="{F0139606-3E32-4CC9-84FD-87A8B918F573}" dt="2020-05-06T16:35:51.604" v="58"/>
          <ac:spMkLst>
            <pc:docMk/>
            <pc:sldMk cId="488048541" sldId="2961"/>
            <ac:spMk id="2" creationId="{AD33547C-EEC4-4ED7-97BB-03DF53093D3A}"/>
          </ac:spMkLst>
        </pc:spChg>
        <pc:spChg chg="mod">
          <ac:chgData name="Sarah Bruce" userId="df012291-e3db-441d-b8b3-b4b432b294a2" providerId="ADAL" clId="{F0139606-3E32-4CC9-84FD-87A8B918F573}" dt="2020-05-06T16:35:56.531" v="59"/>
          <ac:spMkLst>
            <pc:docMk/>
            <pc:sldMk cId="488048541" sldId="2961"/>
            <ac:spMk id="3" creationId="{1EFD2875-F72A-4C54-89D4-6F70F3059E5D}"/>
          </ac:spMkLst>
        </pc:spChg>
      </pc:sldChg>
      <pc:sldChg chg="addSp delSp modSp add del">
        <pc:chgData name="Sarah Bruce" userId="df012291-e3db-441d-b8b3-b4b432b294a2" providerId="ADAL" clId="{F0139606-3E32-4CC9-84FD-87A8B918F573}" dt="2020-05-07T20:54:57.866" v="71"/>
        <pc:sldMkLst>
          <pc:docMk/>
          <pc:sldMk cId="3295446022" sldId="2962"/>
        </pc:sldMkLst>
        <pc:spChg chg="mod">
          <ac:chgData name="Sarah Bruce" userId="df012291-e3db-441d-b8b3-b4b432b294a2" providerId="ADAL" clId="{F0139606-3E32-4CC9-84FD-87A8B918F573}" dt="2020-05-06T16:36:09.205" v="62"/>
          <ac:spMkLst>
            <pc:docMk/>
            <pc:sldMk cId="3295446022" sldId="2962"/>
            <ac:spMk id="2" creationId="{AD33547C-EEC4-4ED7-97BB-03DF53093D3A}"/>
          </ac:spMkLst>
        </pc:spChg>
        <pc:spChg chg="mod">
          <ac:chgData name="Sarah Bruce" userId="df012291-e3db-441d-b8b3-b4b432b294a2" providerId="ADAL" clId="{F0139606-3E32-4CC9-84FD-87A8B918F573}" dt="2020-05-06T16:36:13.927" v="63"/>
          <ac:spMkLst>
            <pc:docMk/>
            <pc:sldMk cId="3295446022" sldId="2962"/>
            <ac:spMk id="3" creationId="{1EFD2875-F72A-4C54-89D4-6F70F3059E5D}"/>
          </ac:spMkLst>
        </pc:spChg>
        <pc:spChg chg="add del mod">
          <ac:chgData name="Sarah Bruce" userId="df012291-e3db-441d-b8b3-b4b432b294a2" providerId="ADAL" clId="{F0139606-3E32-4CC9-84FD-87A8B918F573}" dt="2020-05-06T16:36:07.770" v="61"/>
          <ac:spMkLst>
            <pc:docMk/>
            <pc:sldMk cId="3295446022" sldId="2962"/>
            <ac:spMk id="5" creationId="{BF4CB841-90A6-49D4-A3EA-F6C113F1247F}"/>
          </ac:spMkLst>
        </pc:spChg>
      </pc:sldChg>
      <pc:sldChg chg="modSp new add del">
        <pc:chgData name="Sarah Bruce" userId="df012291-e3db-441d-b8b3-b4b432b294a2" providerId="ADAL" clId="{F0139606-3E32-4CC9-84FD-87A8B918F573}" dt="2020-05-07T20:54:57.866" v="71"/>
        <pc:sldMkLst>
          <pc:docMk/>
          <pc:sldMk cId="3627737552" sldId="2963"/>
        </pc:sldMkLst>
        <pc:spChg chg="mod">
          <ac:chgData name="Sarah Bruce" userId="df012291-e3db-441d-b8b3-b4b432b294a2" providerId="ADAL" clId="{F0139606-3E32-4CC9-84FD-87A8B918F573}" dt="2020-05-06T16:35:02.851" v="52"/>
          <ac:spMkLst>
            <pc:docMk/>
            <pc:sldMk cId="3627737552" sldId="2963"/>
            <ac:spMk id="2" creationId="{1F6AEBF5-2182-4518-88C2-C4A002B86968}"/>
          </ac:spMkLst>
        </pc:spChg>
        <pc:spChg chg="mod">
          <ac:chgData name="Sarah Bruce" userId="df012291-e3db-441d-b8b3-b4b432b294a2" providerId="ADAL" clId="{F0139606-3E32-4CC9-84FD-87A8B918F573}" dt="2020-05-06T16:34:52.462" v="50"/>
          <ac:spMkLst>
            <pc:docMk/>
            <pc:sldMk cId="3627737552" sldId="2963"/>
            <ac:spMk id="3" creationId="{239039D3-9C4C-4243-8A8B-1A176CB7886E}"/>
          </ac:spMkLst>
        </pc:spChg>
        <pc:spChg chg="mod">
          <ac:chgData name="Sarah Bruce" userId="df012291-e3db-441d-b8b3-b4b432b294a2" providerId="ADAL" clId="{F0139606-3E32-4CC9-84FD-87A8B918F573}" dt="2020-05-06T16:34:58.465" v="51"/>
          <ac:spMkLst>
            <pc:docMk/>
            <pc:sldMk cId="3627737552" sldId="2963"/>
            <ac:spMk id="4" creationId="{EE431BD7-5BD0-4861-85BC-52194863D3AA}"/>
          </ac:spMkLst>
        </pc:spChg>
      </pc:sldChg>
      <pc:sldChg chg="add">
        <pc:chgData name="Sarah Bruce" userId="df012291-e3db-441d-b8b3-b4b432b294a2" providerId="ADAL" clId="{F0139606-3E32-4CC9-84FD-87A8B918F573}" dt="2020-05-07T20:55:21.059" v="73"/>
        <pc:sldMkLst>
          <pc:docMk/>
          <pc:sldMk cId="2909051761" sldId="2967"/>
        </pc:sldMkLst>
      </pc:sldChg>
      <pc:sldChg chg="add del">
        <pc:chgData name="Sarah Bruce" userId="df012291-e3db-441d-b8b3-b4b432b294a2" providerId="ADAL" clId="{F0139606-3E32-4CC9-84FD-87A8B918F573}" dt="2020-05-07T20:55:08.075" v="72" actId="2696"/>
        <pc:sldMkLst>
          <pc:docMk/>
          <pc:sldMk cId="4249203955" sldId="2967"/>
        </pc:sldMkLst>
      </pc:sldChg>
      <pc:sldChg chg="add">
        <pc:chgData name="Sarah Bruce" userId="df012291-e3db-441d-b8b3-b4b432b294a2" providerId="ADAL" clId="{F0139606-3E32-4CC9-84FD-87A8B918F573}" dt="2020-05-06T21:13:20.523" v="64"/>
        <pc:sldMkLst>
          <pc:docMk/>
          <pc:sldMk cId="3919824370" sldId="2968"/>
        </pc:sldMkLst>
      </pc:sldChg>
      <pc:sldChg chg="add">
        <pc:chgData name="Sarah Bruce" userId="df012291-e3db-441d-b8b3-b4b432b294a2" providerId="ADAL" clId="{F0139606-3E32-4CC9-84FD-87A8B918F573}" dt="2020-05-07T15:59:49.792" v="67"/>
        <pc:sldMkLst>
          <pc:docMk/>
          <pc:sldMk cId="3181639784" sldId="2969"/>
        </pc:sldMkLst>
      </pc:sldChg>
      <pc:sldChg chg="add">
        <pc:chgData name="Sarah Bruce" userId="df012291-e3db-441d-b8b3-b4b432b294a2" providerId="ADAL" clId="{F0139606-3E32-4CC9-84FD-87A8B918F573}" dt="2020-05-07T15:59:49.792" v="67"/>
        <pc:sldMkLst>
          <pc:docMk/>
          <pc:sldMk cId="854469228" sldId="2970"/>
        </pc:sldMkLst>
      </pc:sldChg>
      <pc:sldChg chg="add">
        <pc:chgData name="Sarah Bruce" userId="df012291-e3db-441d-b8b3-b4b432b294a2" providerId="ADAL" clId="{F0139606-3E32-4CC9-84FD-87A8B918F573}" dt="2020-05-07T15:59:49.792" v="67"/>
        <pc:sldMkLst>
          <pc:docMk/>
          <pc:sldMk cId="398512214" sldId="2971"/>
        </pc:sldMkLst>
      </pc:sldChg>
      <pc:sldChg chg="add">
        <pc:chgData name="Sarah Bruce" userId="df012291-e3db-441d-b8b3-b4b432b294a2" providerId="ADAL" clId="{F0139606-3E32-4CC9-84FD-87A8B918F573}" dt="2020-05-07T15:59:49.792" v="67"/>
        <pc:sldMkLst>
          <pc:docMk/>
          <pc:sldMk cId="2382752347" sldId="2972"/>
        </pc:sldMkLst>
      </pc:sldChg>
      <pc:sldChg chg="add">
        <pc:chgData name="Sarah Bruce" userId="df012291-e3db-441d-b8b3-b4b432b294a2" providerId="ADAL" clId="{F0139606-3E32-4CC9-84FD-87A8B918F573}" dt="2020-05-07T15:59:49.792" v="67"/>
        <pc:sldMkLst>
          <pc:docMk/>
          <pc:sldMk cId="3423782708" sldId="2973"/>
        </pc:sldMkLst>
      </pc:sldChg>
      <pc:sldChg chg="add">
        <pc:chgData name="Sarah Bruce" userId="df012291-e3db-441d-b8b3-b4b432b294a2" providerId="ADAL" clId="{F0139606-3E32-4CC9-84FD-87A8B918F573}" dt="2020-05-07T15:59:49.792" v="67"/>
        <pc:sldMkLst>
          <pc:docMk/>
          <pc:sldMk cId="3812740854" sldId="2974"/>
        </pc:sldMkLst>
      </pc:sldChg>
      <pc:sldChg chg="add">
        <pc:chgData name="Sarah Bruce" userId="df012291-e3db-441d-b8b3-b4b432b294a2" providerId="ADAL" clId="{F0139606-3E32-4CC9-84FD-87A8B918F573}" dt="2020-05-07T15:59:49.792" v="67"/>
        <pc:sldMkLst>
          <pc:docMk/>
          <pc:sldMk cId="3259290536" sldId="2975"/>
        </pc:sldMkLst>
      </pc:sldChg>
      <pc:sldChg chg="add">
        <pc:chgData name="Sarah Bruce" userId="df012291-e3db-441d-b8b3-b4b432b294a2" providerId="ADAL" clId="{F0139606-3E32-4CC9-84FD-87A8B918F573}" dt="2020-05-07T15:59:49.792" v="67"/>
        <pc:sldMkLst>
          <pc:docMk/>
          <pc:sldMk cId="2715959819" sldId="2976"/>
        </pc:sldMkLst>
      </pc:sldChg>
      <pc:sldChg chg="modSp add mod">
        <pc:chgData name="Sarah Bruce" userId="df012291-e3db-441d-b8b3-b4b432b294a2" providerId="ADAL" clId="{F0139606-3E32-4CC9-84FD-87A8B918F573}" dt="2020-05-07T22:42:02.682" v="95" actId="20577"/>
        <pc:sldMkLst>
          <pc:docMk/>
          <pc:sldMk cId="3733058594" sldId="2977"/>
        </pc:sldMkLst>
        <pc:spChg chg="mod">
          <ac:chgData name="Sarah Bruce" userId="df012291-e3db-441d-b8b3-b4b432b294a2" providerId="ADAL" clId="{F0139606-3E32-4CC9-84FD-87A8B918F573}" dt="2020-05-07T22:42:02.682" v="95" actId="20577"/>
          <ac:spMkLst>
            <pc:docMk/>
            <pc:sldMk cId="3733058594" sldId="2977"/>
            <ac:spMk id="2" creationId="{00000000-0000-0000-0000-000000000000}"/>
          </ac:spMkLst>
        </pc:spChg>
      </pc:sldChg>
      <pc:sldChg chg="add del">
        <pc:chgData name="Sarah Bruce" userId="df012291-e3db-441d-b8b3-b4b432b294a2" providerId="ADAL" clId="{F0139606-3E32-4CC9-84FD-87A8B918F573}" dt="2020-05-07T20:55:35.907" v="74" actId="47"/>
        <pc:sldMkLst>
          <pc:docMk/>
          <pc:sldMk cId="1063615363" sldId="2978"/>
        </pc:sldMkLst>
      </pc:sldChg>
      <pc:sldChg chg="add">
        <pc:chgData name="Sarah Bruce" userId="df012291-e3db-441d-b8b3-b4b432b294a2" providerId="ADAL" clId="{F0139606-3E32-4CC9-84FD-87A8B918F573}" dt="2020-05-07T20:54:57.866" v="71"/>
        <pc:sldMkLst>
          <pc:docMk/>
          <pc:sldMk cId="2657500959" sldId="2979"/>
        </pc:sldMkLst>
      </pc:sldChg>
      <pc:sldChg chg="add">
        <pc:chgData name="Sarah Bruce" userId="df012291-e3db-441d-b8b3-b4b432b294a2" providerId="ADAL" clId="{F0139606-3E32-4CC9-84FD-87A8B918F573}" dt="2020-05-07T20:54:57.866" v="71"/>
        <pc:sldMkLst>
          <pc:docMk/>
          <pc:sldMk cId="654252232" sldId="2980"/>
        </pc:sldMkLst>
      </pc:sldChg>
      <pc:sldChg chg="add">
        <pc:chgData name="Sarah Bruce" userId="df012291-e3db-441d-b8b3-b4b432b294a2" providerId="ADAL" clId="{F0139606-3E32-4CC9-84FD-87A8B918F573}" dt="2020-05-07T20:54:57.866" v="71"/>
        <pc:sldMkLst>
          <pc:docMk/>
          <pc:sldMk cId="2084512264" sldId="2981"/>
        </pc:sldMkLst>
      </pc:sldChg>
    </pc:docChg>
  </pc:docChgLst>
  <pc:docChgLst>
    <pc:chgData name="Brian Reilly" userId="S::b.reilly@asahq.org::903783e8-4fcf-4384-bf5e-a2778a1eb38c" providerId="AD" clId="Web-{D3E1E7FD-FC5B-406A-85B1-6FF3D75BF1F5}"/>
    <pc:docChg chg="modSld">
      <pc:chgData name="Brian Reilly" userId="S::b.reilly@asahq.org::903783e8-4fcf-4384-bf5e-a2778a1eb38c" providerId="AD" clId="Web-{D3E1E7FD-FC5B-406A-85B1-6FF3D75BF1F5}" dt="2020-05-06T17:46:21.877" v="53" actId="20577"/>
      <pc:docMkLst>
        <pc:docMk/>
      </pc:docMkLst>
      <pc:sldChg chg="modSp">
        <pc:chgData name="Brian Reilly" userId="S::b.reilly@asahq.org::903783e8-4fcf-4384-bf5e-a2778a1eb38c" providerId="AD" clId="Web-{D3E1E7FD-FC5B-406A-85B1-6FF3D75BF1F5}" dt="2020-05-06T17:46:21.877" v="52" actId="20577"/>
        <pc:sldMkLst>
          <pc:docMk/>
          <pc:sldMk cId="1594058192" sldId="2948"/>
        </pc:sldMkLst>
        <pc:spChg chg="mod">
          <ac:chgData name="Brian Reilly" userId="S::b.reilly@asahq.org::903783e8-4fcf-4384-bf5e-a2778a1eb38c" providerId="AD" clId="Web-{D3E1E7FD-FC5B-406A-85B1-6FF3D75BF1F5}" dt="2020-05-06T17:46:21.877" v="52" actId="20577"/>
          <ac:spMkLst>
            <pc:docMk/>
            <pc:sldMk cId="1594058192" sldId="2948"/>
            <ac:spMk id="3" creationId="{86A0BCAA-A333-4AFB-92F7-B661CA81643E}"/>
          </ac:spMkLst>
        </pc:spChg>
      </pc:sldChg>
    </pc:docChg>
  </pc:docChgLst>
  <pc:docChgLst>
    <pc:chgData name="Susan Carlson" userId="S::s.carlson@asahq.org::1b80eced-7667-49f9-925e-286f27abd50e" providerId="AD" clId="Web-{F3D816B1-0558-4818-8B36-4904FCD48B0B}"/>
    <pc:docChg chg="">
      <pc:chgData name="Susan Carlson" userId="S::s.carlson@asahq.org::1b80eced-7667-49f9-925e-286f27abd50e" providerId="AD" clId="Web-{F3D816B1-0558-4818-8B36-4904FCD48B0B}" dt="2020-05-05T21:38:05.875" v="0"/>
      <pc:docMkLst>
        <pc:docMk/>
      </pc:docMkLst>
      <pc:sldChg chg="addCm">
        <pc:chgData name="Susan Carlson" userId="S::s.carlson@asahq.org::1b80eced-7667-49f9-925e-286f27abd50e" providerId="AD" clId="Web-{F3D816B1-0558-4818-8B36-4904FCD48B0B}" dt="2020-05-05T21:38:05.875" v="0"/>
        <pc:sldMkLst>
          <pc:docMk/>
          <pc:sldMk cId="528936310" sldId="2950"/>
        </pc:sldMkLst>
      </pc:sldChg>
    </pc:docChg>
  </pc:docChgLst>
  <pc:docChgLst>
    <pc:chgData name="Susan Carlson" userId="S::s.carlson@asahq.org::1b80eced-7667-49f9-925e-286f27abd50e" providerId="AD" clId="Web-{D19CBFB1-0CC4-4431-8574-72D1948218EE}"/>
    <pc:docChg chg="modSld">
      <pc:chgData name="Susan Carlson" userId="S::s.carlson@asahq.org::1b80eced-7667-49f9-925e-286f27abd50e" providerId="AD" clId="Web-{D19CBFB1-0CC4-4431-8574-72D1948218EE}" dt="2020-05-05T22:34:52.776" v="41" actId="20577"/>
      <pc:docMkLst>
        <pc:docMk/>
      </pc:docMkLst>
      <pc:sldChg chg="modSp">
        <pc:chgData name="Susan Carlson" userId="S::s.carlson@asahq.org::1b80eced-7667-49f9-925e-286f27abd50e" providerId="AD" clId="Web-{D19CBFB1-0CC4-4431-8574-72D1948218EE}" dt="2020-05-05T22:34:51.464" v="39" actId="20577"/>
        <pc:sldMkLst>
          <pc:docMk/>
          <pc:sldMk cId="1135738236" sldId="256"/>
        </pc:sldMkLst>
        <pc:spChg chg="mod">
          <ac:chgData name="Susan Carlson" userId="S::s.carlson@asahq.org::1b80eced-7667-49f9-925e-286f27abd50e" providerId="AD" clId="Web-{D19CBFB1-0CC4-4431-8574-72D1948218EE}" dt="2020-05-05T22:34:51.464" v="39" actId="20577"/>
          <ac:spMkLst>
            <pc:docMk/>
            <pc:sldMk cId="1135738236" sldId="256"/>
            <ac:spMk id="3" creationId="{00000000-0000-0000-0000-000000000000}"/>
          </ac:spMkLst>
        </pc:spChg>
      </pc:sldChg>
    </pc:docChg>
  </pc:docChgLst>
  <pc:docChgLst>
    <pc:chgData name="Justina Kelstrom" userId="S::j.kelstrom@asahq.org::48ad5a6d-60f4-4fdf-b0c6-2b63ce96c7f3" providerId="AD" clId="Web-{326CCF6E-64EE-4482-962B-FFC4BFF94802}"/>
    <pc:docChg chg="modSld">
      <pc:chgData name="Justina Kelstrom" userId="S::j.kelstrom@asahq.org::48ad5a6d-60f4-4fdf-b0c6-2b63ce96c7f3" providerId="AD" clId="Web-{326CCF6E-64EE-4482-962B-FFC4BFF94802}" dt="2020-05-06T20:06:18.644" v="0"/>
      <pc:docMkLst>
        <pc:docMk/>
      </pc:docMkLst>
      <pc:sldChg chg="modSp">
        <pc:chgData name="Justina Kelstrom" userId="S::j.kelstrom@asahq.org::48ad5a6d-60f4-4fdf-b0c6-2b63ce96c7f3" providerId="AD" clId="Web-{326CCF6E-64EE-4482-962B-FFC4BFF94802}" dt="2020-05-06T20:06:18.644" v="0"/>
        <pc:sldMkLst>
          <pc:docMk/>
          <pc:sldMk cId="528936310" sldId="2950"/>
        </pc:sldMkLst>
        <pc:picChg chg="mod">
          <ac:chgData name="Justina Kelstrom" userId="S::j.kelstrom@asahq.org::48ad5a6d-60f4-4fdf-b0c6-2b63ce96c7f3" providerId="AD" clId="Web-{326CCF6E-64EE-4482-962B-FFC4BFF94802}" dt="2020-05-06T20:06:18.644" v="0"/>
          <ac:picMkLst>
            <pc:docMk/>
            <pc:sldMk cId="528936310" sldId="2950"/>
            <ac:picMk id="4" creationId="{799ABF0A-848E-4B54-A760-77161FCE0F02}"/>
          </ac:picMkLst>
        </pc:picChg>
      </pc:sldChg>
    </pc:docChg>
  </pc:docChgLst>
  <pc:docChgLst>
    <pc:chgData name="Justina Kelstrom" userId="S::j.kelstrom@asahq.org::48ad5a6d-60f4-4fdf-b0c6-2b63ce96c7f3" providerId="AD" clId="Web-{6102AA12-FB96-44C4-B7FC-555E05BB2610}"/>
    <pc:docChg chg="modSld">
      <pc:chgData name="Justina Kelstrom" userId="S::j.kelstrom@asahq.org::48ad5a6d-60f4-4fdf-b0c6-2b63ce96c7f3" providerId="AD" clId="Web-{6102AA12-FB96-44C4-B7FC-555E05BB2610}" dt="2020-05-07T02:15:54.321" v="93" actId="1076"/>
      <pc:docMkLst>
        <pc:docMk/>
      </pc:docMkLst>
      <pc:sldChg chg="addSp delSp modSp">
        <pc:chgData name="Justina Kelstrom" userId="S::j.kelstrom@asahq.org::48ad5a6d-60f4-4fdf-b0c6-2b63ce96c7f3" providerId="AD" clId="Web-{6102AA12-FB96-44C4-B7FC-555E05BB2610}" dt="2020-05-07T02:15:14.336" v="77" actId="1076"/>
        <pc:sldMkLst>
          <pc:docMk/>
          <pc:sldMk cId="2791769087" sldId="263"/>
        </pc:sldMkLst>
        <pc:spChg chg="del">
          <ac:chgData name="Justina Kelstrom" userId="S::j.kelstrom@asahq.org::48ad5a6d-60f4-4fdf-b0c6-2b63ce96c7f3" providerId="AD" clId="Web-{6102AA12-FB96-44C4-B7FC-555E05BB2610}" dt="2020-05-07T02:13:58.055" v="12"/>
          <ac:spMkLst>
            <pc:docMk/>
            <pc:sldMk cId="2791769087" sldId="263"/>
            <ac:spMk id="3" creationId="{160FBCB0-957C-6E42-AC5E-DBC7D2810F51}"/>
          </ac:spMkLst>
        </pc:spChg>
        <pc:spChg chg="add mod">
          <ac:chgData name="Justina Kelstrom" userId="S::j.kelstrom@asahq.org::48ad5a6d-60f4-4fdf-b0c6-2b63ce96c7f3" providerId="AD" clId="Web-{6102AA12-FB96-44C4-B7FC-555E05BB2610}" dt="2020-05-07T02:15:06.571" v="75" actId="20577"/>
          <ac:spMkLst>
            <pc:docMk/>
            <pc:sldMk cId="2791769087" sldId="263"/>
            <ac:spMk id="6" creationId="{A983A881-51CE-4426-BA13-C3A1010AEDC0}"/>
          </ac:spMkLst>
        </pc:spChg>
        <pc:picChg chg="mod">
          <ac:chgData name="Justina Kelstrom" userId="S::j.kelstrom@asahq.org::48ad5a6d-60f4-4fdf-b0c6-2b63ce96c7f3" providerId="AD" clId="Web-{6102AA12-FB96-44C4-B7FC-555E05BB2610}" dt="2020-05-07T02:15:14.336" v="77" actId="1076"/>
          <ac:picMkLst>
            <pc:docMk/>
            <pc:sldMk cId="2791769087" sldId="263"/>
            <ac:picMk id="9" creationId="{982B926F-5728-864B-B558-83B56F099849}"/>
          </ac:picMkLst>
        </pc:picChg>
      </pc:sldChg>
      <pc:sldChg chg="modSp">
        <pc:chgData name="Justina Kelstrom" userId="S::j.kelstrom@asahq.org::48ad5a6d-60f4-4fdf-b0c6-2b63ce96c7f3" providerId="AD" clId="Web-{6102AA12-FB96-44C4-B7FC-555E05BB2610}" dt="2020-05-07T02:15:54.321" v="93" actId="1076"/>
        <pc:sldMkLst>
          <pc:docMk/>
          <pc:sldMk cId="840057817" sldId="2965"/>
        </pc:sldMkLst>
        <pc:spChg chg="mod">
          <ac:chgData name="Justina Kelstrom" userId="S::j.kelstrom@asahq.org::48ad5a6d-60f4-4fdf-b0c6-2b63ce96c7f3" providerId="AD" clId="Web-{6102AA12-FB96-44C4-B7FC-555E05BB2610}" dt="2020-05-07T02:15:47.992" v="90" actId="20577"/>
          <ac:spMkLst>
            <pc:docMk/>
            <pc:sldMk cId="840057817" sldId="2965"/>
            <ac:spMk id="3" creationId="{D898B149-E7F2-4363-BDBC-C415A346C317}"/>
          </ac:spMkLst>
        </pc:spChg>
        <pc:picChg chg="mod">
          <ac:chgData name="Justina Kelstrom" userId="S::j.kelstrom@asahq.org::48ad5a6d-60f4-4fdf-b0c6-2b63ce96c7f3" providerId="AD" clId="Web-{6102AA12-FB96-44C4-B7FC-555E05BB2610}" dt="2020-05-07T02:15:54.321" v="93" actId="1076"/>
          <ac:picMkLst>
            <pc:docMk/>
            <pc:sldMk cId="840057817" sldId="2965"/>
            <ac:picMk id="8" creationId="{7F45D0A6-70BD-C04E-9C8D-E52FDC218340}"/>
          </ac:picMkLst>
        </pc:picChg>
      </pc:sldChg>
      <pc:sldChg chg="addSp delSp modSp">
        <pc:chgData name="Justina Kelstrom" userId="S::j.kelstrom@asahq.org::48ad5a6d-60f4-4fdf-b0c6-2b63ce96c7f3" providerId="AD" clId="Web-{6102AA12-FB96-44C4-B7FC-555E05BB2610}" dt="2020-05-07T02:13:36.305" v="11" actId="1076"/>
        <pc:sldMkLst>
          <pc:docMk/>
          <pc:sldMk cId="4249203955" sldId="2967"/>
        </pc:sldMkLst>
        <pc:spChg chg="del mod">
          <ac:chgData name="Justina Kelstrom" userId="S::j.kelstrom@asahq.org::48ad5a6d-60f4-4fdf-b0c6-2b63ce96c7f3" providerId="AD" clId="Web-{6102AA12-FB96-44C4-B7FC-555E05BB2610}" dt="2020-05-07T02:13:06.086" v="1"/>
          <ac:spMkLst>
            <pc:docMk/>
            <pc:sldMk cId="4249203955" sldId="2967"/>
            <ac:spMk id="3" creationId="{00000000-0000-0000-0000-000000000000}"/>
          </ac:spMkLst>
        </pc:spChg>
        <pc:spChg chg="add mod">
          <ac:chgData name="Justina Kelstrom" userId="S::j.kelstrom@asahq.org::48ad5a6d-60f4-4fdf-b0c6-2b63ce96c7f3" providerId="AD" clId="Web-{6102AA12-FB96-44C4-B7FC-555E05BB2610}" dt="2020-05-07T02:13:36.305" v="11" actId="1076"/>
          <ac:spMkLst>
            <pc:docMk/>
            <pc:sldMk cId="4249203955" sldId="2967"/>
            <ac:spMk id="5" creationId="{0876B984-77BD-4325-A7EA-C5DDAA34BE9E}"/>
          </ac:spMkLst>
        </pc:spChg>
      </pc:sldChg>
    </pc:docChg>
  </pc:docChgLst>
  <pc:docChgLst>
    <pc:chgData name="Justina Kelstrom" userId="S::j.kelstrom@asahq.org::48ad5a6d-60f4-4fdf-b0c6-2b63ce96c7f3" providerId="AD" clId="Web-{F8E2E8BD-2D2F-4CC4-814B-8051A6CA0E4B}"/>
    <pc:docChg chg="modSld">
      <pc:chgData name="Justina Kelstrom" userId="S::j.kelstrom@asahq.org::48ad5a6d-60f4-4fdf-b0c6-2b63ce96c7f3" providerId="AD" clId="Web-{F8E2E8BD-2D2F-4CC4-814B-8051A6CA0E4B}" dt="2020-05-07T14:39:41.366" v="9" actId="14100"/>
      <pc:docMkLst>
        <pc:docMk/>
      </pc:docMkLst>
      <pc:sldChg chg="modSp">
        <pc:chgData name="Justina Kelstrom" userId="S::j.kelstrom@asahq.org::48ad5a6d-60f4-4fdf-b0c6-2b63ce96c7f3" providerId="AD" clId="Web-{F8E2E8BD-2D2F-4CC4-814B-8051A6CA0E4B}" dt="2020-05-07T14:39:41.366" v="9" actId="14100"/>
        <pc:sldMkLst>
          <pc:docMk/>
          <pc:sldMk cId="759485501" sldId="2951"/>
        </pc:sldMkLst>
        <pc:spChg chg="mod">
          <ac:chgData name="Justina Kelstrom" userId="S::j.kelstrom@asahq.org::48ad5a6d-60f4-4fdf-b0c6-2b63ce96c7f3" providerId="AD" clId="Web-{F8E2E8BD-2D2F-4CC4-814B-8051A6CA0E4B}" dt="2020-05-07T14:39:41.366" v="9" actId="14100"/>
          <ac:spMkLst>
            <pc:docMk/>
            <pc:sldMk cId="759485501" sldId="2951"/>
            <ac:spMk id="3" creationId="{00000000-0000-0000-0000-000000000000}"/>
          </ac:spMkLst>
        </pc:spChg>
      </pc:sldChg>
      <pc:sldChg chg="modSp">
        <pc:chgData name="Justina Kelstrom" userId="S::j.kelstrom@asahq.org::48ad5a6d-60f4-4fdf-b0c6-2b63ce96c7f3" providerId="AD" clId="Web-{F8E2E8BD-2D2F-4CC4-814B-8051A6CA0E4B}" dt="2020-05-07T14:38:39.756" v="2" actId="20577"/>
        <pc:sldMkLst>
          <pc:docMk/>
          <pc:sldMk cId="4249203955" sldId="2967"/>
        </pc:sldMkLst>
        <pc:spChg chg="mod">
          <ac:chgData name="Justina Kelstrom" userId="S::j.kelstrom@asahq.org::48ad5a6d-60f4-4fdf-b0c6-2b63ce96c7f3" providerId="AD" clId="Web-{F8E2E8BD-2D2F-4CC4-814B-8051A6CA0E4B}" dt="2020-05-07T14:38:39.756" v="2" actId="20577"/>
          <ac:spMkLst>
            <pc:docMk/>
            <pc:sldMk cId="4249203955" sldId="2967"/>
            <ac:spMk id="5" creationId="{0876B984-77BD-4325-A7EA-C5DDAA34BE9E}"/>
          </ac:spMkLst>
        </pc:spChg>
      </pc:sldChg>
    </pc:docChg>
  </pc:docChgLst>
  <pc:docChgLst>
    <pc:chgData name="Susan Carlson" userId="S::s.carlson@asahq.org::1b80eced-7667-49f9-925e-286f27abd50e" providerId="AD" clId="Web-{6CD1FFAE-107B-B4D9-709E-574D4BCD1D75}"/>
    <pc:docChg chg="modSld">
      <pc:chgData name="Susan Carlson" userId="S::s.carlson@asahq.org::1b80eced-7667-49f9-925e-286f27abd50e" providerId="AD" clId="Web-{6CD1FFAE-107B-B4D9-709E-574D4BCD1D75}" dt="2020-05-06T17:26:03.167" v="5" actId="20577"/>
      <pc:docMkLst>
        <pc:docMk/>
      </pc:docMkLst>
      <pc:sldChg chg="modSp">
        <pc:chgData name="Susan Carlson" userId="S::s.carlson@asahq.org::1b80eced-7667-49f9-925e-286f27abd50e" providerId="AD" clId="Web-{6CD1FFAE-107B-B4D9-709E-574D4BCD1D75}" dt="2020-05-06T17:26:03.167" v="4" actId="20577"/>
        <pc:sldMkLst>
          <pc:docMk/>
          <pc:sldMk cId="931195687" sldId="264"/>
        </pc:sldMkLst>
        <pc:spChg chg="mod">
          <ac:chgData name="Susan Carlson" userId="S::s.carlson@asahq.org::1b80eced-7667-49f9-925e-286f27abd50e" providerId="AD" clId="Web-{6CD1FFAE-107B-B4D9-709E-574D4BCD1D75}" dt="2020-05-06T17:26:03.167" v="4" actId="20577"/>
          <ac:spMkLst>
            <pc:docMk/>
            <pc:sldMk cId="931195687" sldId="264"/>
            <ac:spMk id="3" creationId="{B1BB5930-85CC-400F-84D5-503648EB3A8D}"/>
          </ac:spMkLst>
        </pc:spChg>
      </pc:sldChg>
    </pc:docChg>
  </pc:docChgLst>
  <pc:docChgLst>
    <pc:chgData name="Matthew Popovich" userId="S::m.popovich@asahq.org::be30c437-d132-4d65-90d1-0f7ef1486a70" providerId="AD" clId="Web-{1B72C62F-2F95-4425-AB8E-2416E3E2FA9F}"/>
    <pc:docChg chg="modSld">
      <pc:chgData name="Matthew Popovich" userId="S::m.popovich@asahq.org::be30c437-d132-4d65-90d1-0f7ef1486a70" providerId="AD" clId="Web-{1B72C62F-2F95-4425-AB8E-2416E3E2FA9F}" dt="2020-05-07T21:15:52.667" v="55" actId="14100"/>
      <pc:docMkLst>
        <pc:docMk/>
      </pc:docMkLst>
      <pc:sldChg chg="modSp">
        <pc:chgData name="Matthew Popovich" userId="S::m.popovich@asahq.org::be30c437-d132-4d65-90d1-0f7ef1486a70" providerId="AD" clId="Web-{1B72C62F-2F95-4425-AB8E-2416E3E2FA9F}" dt="2020-05-07T21:11:40.337" v="30" actId="20577"/>
        <pc:sldMkLst>
          <pc:docMk/>
          <pc:sldMk cId="654252232" sldId="2980"/>
        </pc:sldMkLst>
        <pc:spChg chg="mod">
          <ac:chgData name="Matthew Popovich" userId="S::m.popovich@asahq.org::be30c437-d132-4d65-90d1-0f7ef1486a70" providerId="AD" clId="Web-{1B72C62F-2F95-4425-AB8E-2416E3E2FA9F}" dt="2020-05-07T21:11:40.337" v="30" actId="20577"/>
          <ac:spMkLst>
            <pc:docMk/>
            <pc:sldMk cId="654252232" sldId="2980"/>
            <ac:spMk id="3" creationId="{FF2F8B0E-CBE6-4158-BE4D-401A98E2E7D1}"/>
          </ac:spMkLst>
        </pc:spChg>
      </pc:sldChg>
      <pc:sldChg chg="modSp">
        <pc:chgData name="Matthew Popovich" userId="S::m.popovich@asahq.org::be30c437-d132-4d65-90d1-0f7ef1486a70" providerId="AD" clId="Web-{1B72C62F-2F95-4425-AB8E-2416E3E2FA9F}" dt="2020-05-07T21:15:52.667" v="55" actId="14100"/>
        <pc:sldMkLst>
          <pc:docMk/>
          <pc:sldMk cId="2084512264" sldId="2981"/>
        </pc:sldMkLst>
        <pc:spChg chg="mod">
          <ac:chgData name="Matthew Popovich" userId="S::m.popovich@asahq.org::be30c437-d132-4d65-90d1-0f7ef1486a70" providerId="AD" clId="Web-{1B72C62F-2F95-4425-AB8E-2416E3E2FA9F}" dt="2020-05-07T21:15:52.667" v="55" actId="14100"/>
          <ac:spMkLst>
            <pc:docMk/>
            <pc:sldMk cId="2084512264" sldId="2981"/>
            <ac:spMk id="3" creationId="{64EA67EF-6978-422A-BC9C-53920F1DDCE9}"/>
          </ac:spMkLst>
        </pc:spChg>
      </pc:sldChg>
    </pc:docChg>
  </pc:docChgLst>
  <pc:docChgLst>
    <pc:chgData name="Justina Kelstrom" userId="48ad5a6d-60f4-4fdf-b0c6-2b63ce96c7f3" providerId="ADAL" clId="{7EBFBF8C-09E1-2B44-A70E-AAD91C5BC267}"/>
    <pc:docChg chg="undo custSel addSld delSld modSld">
      <pc:chgData name="Justina Kelstrom" userId="48ad5a6d-60f4-4fdf-b0c6-2b63ce96c7f3" providerId="ADAL" clId="{7EBFBF8C-09E1-2B44-A70E-AAD91C5BC267}" dt="2020-05-07T21:36:29.283" v="209" actId="207"/>
      <pc:docMkLst>
        <pc:docMk/>
      </pc:docMkLst>
      <pc:sldChg chg="modSp">
        <pc:chgData name="Justina Kelstrom" userId="48ad5a6d-60f4-4fdf-b0c6-2b63ce96c7f3" providerId="ADAL" clId="{7EBFBF8C-09E1-2B44-A70E-AAD91C5BC267}" dt="2020-05-05T19:33:10.935" v="0" actId="1076"/>
        <pc:sldMkLst>
          <pc:docMk/>
          <pc:sldMk cId="1135738236" sldId="256"/>
        </pc:sldMkLst>
        <pc:spChg chg="mod">
          <ac:chgData name="Justina Kelstrom" userId="48ad5a6d-60f4-4fdf-b0c6-2b63ce96c7f3" providerId="ADAL" clId="{7EBFBF8C-09E1-2B44-A70E-AAD91C5BC267}" dt="2020-05-05T19:33:10.935" v="0" actId="1076"/>
          <ac:spMkLst>
            <pc:docMk/>
            <pc:sldMk cId="1135738236" sldId="256"/>
            <ac:spMk id="3" creationId="{00000000-0000-0000-0000-000000000000}"/>
          </ac:spMkLst>
        </pc:spChg>
      </pc:sldChg>
      <pc:sldChg chg="modSp">
        <pc:chgData name="Justina Kelstrom" userId="48ad5a6d-60f4-4fdf-b0c6-2b63ce96c7f3" providerId="ADAL" clId="{7EBFBF8C-09E1-2B44-A70E-AAD91C5BC267}" dt="2020-05-07T21:36:29.283" v="209" actId="207"/>
        <pc:sldMkLst>
          <pc:docMk/>
          <pc:sldMk cId="1481989588" sldId="259"/>
        </pc:sldMkLst>
        <pc:spChg chg="mod">
          <ac:chgData name="Justina Kelstrom" userId="48ad5a6d-60f4-4fdf-b0c6-2b63ce96c7f3" providerId="ADAL" clId="{7EBFBF8C-09E1-2B44-A70E-AAD91C5BC267}" dt="2020-05-07T21:25:57.546" v="129"/>
          <ac:spMkLst>
            <pc:docMk/>
            <pc:sldMk cId="1481989588" sldId="259"/>
            <ac:spMk id="2" creationId="{1A5FB876-6971-4E6D-89E9-6A2949221183}"/>
          </ac:spMkLst>
        </pc:spChg>
        <pc:spChg chg="mod">
          <ac:chgData name="Justina Kelstrom" userId="48ad5a6d-60f4-4fdf-b0c6-2b63ce96c7f3" providerId="ADAL" clId="{7EBFBF8C-09E1-2B44-A70E-AAD91C5BC267}" dt="2020-05-07T21:25:57.546" v="129"/>
          <ac:spMkLst>
            <pc:docMk/>
            <pc:sldMk cId="1481989588" sldId="259"/>
            <ac:spMk id="4" creationId="{5982E8A0-D283-465F-9119-DB663A37540D}"/>
          </ac:spMkLst>
        </pc:spChg>
        <pc:spChg chg="mod">
          <ac:chgData name="Justina Kelstrom" userId="48ad5a6d-60f4-4fdf-b0c6-2b63ce96c7f3" providerId="ADAL" clId="{7EBFBF8C-09E1-2B44-A70E-AAD91C5BC267}" dt="2020-05-07T21:36:23.652" v="208" actId="207"/>
          <ac:spMkLst>
            <pc:docMk/>
            <pc:sldMk cId="1481989588" sldId="259"/>
            <ac:spMk id="11" creationId="{E9125D2C-5437-0D47-964D-6D1D9945AD2E}"/>
          </ac:spMkLst>
        </pc:spChg>
        <pc:spChg chg="mod">
          <ac:chgData name="Justina Kelstrom" userId="48ad5a6d-60f4-4fdf-b0c6-2b63ce96c7f3" providerId="ADAL" clId="{7EBFBF8C-09E1-2B44-A70E-AAD91C5BC267}" dt="2020-05-07T21:36:29.283" v="209" actId="207"/>
          <ac:spMkLst>
            <pc:docMk/>
            <pc:sldMk cId="1481989588" sldId="259"/>
            <ac:spMk id="12" creationId="{AEB7C4E9-E9F0-5144-B7A2-5C3005FF4EDD}"/>
          </ac:spMkLst>
        </pc:spChg>
      </pc:sldChg>
      <pc:sldChg chg="addSp delSp modSp">
        <pc:chgData name="Justina Kelstrom" userId="48ad5a6d-60f4-4fdf-b0c6-2b63ce96c7f3" providerId="ADAL" clId="{7EBFBF8C-09E1-2B44-A70E-AAD91C5BC267}" dt="2020-05-05T19:33:51.137" v="8"/>
        <pc:sldMkLst>
          <pc:docMk/>
          <pc:sldMk cId="1877890907" sldId="261"/>
        </pc:sldMkLst>
        <pc:spChg chg="del">
          <ac:chgData name="Justina Kelstrom" userId="48ad5a6d-60f4-4fdf-b0c6-2b63ce96c7f3" providerId="ADAL" clId="{7EBFBF8C-09E1-2B44-A70E-AAD91C5BC267}" dt="2020-05-05T19:33:50.478" v="7" actId="478"/>
          <ac:spMkLst>
            <pc:docMk/>
            <pc:sldMk cId="1877890907" sldId="261"/>
            <ac:spMk id="4" creationId="{1BA745C0-BCD6-3A40-B2E9-B7662AB6144D}"/>
          </ac:spMkLst>
        </pc:spChg>
        <pc:spChg chg="add mod">
          <ac:chgData name="Justina Kelstrom" userId="48ad5a6d-60f4-4fdf-b0c6-2b63ce96c7f3" providerId="ADAL" clId="{7EBFBF8C-09E1-2B44-A70E-AAD91C5BC267}" dt="2020-05-05T19:33:51.137" v="8"/>
          <ac:spMkLst>
            <pc:docMk/>
            <pc:sldMk cId="1877890907" sldId="261"/>
            <ac:spMk id="5" creationId="{D970280C-922F-5B42-A9FC-D201ED73F602}"/>
          </ac:spMkLst>
        </pc:spChg>
      </pc:sldChg>
      <pc:sldChg chg="del">
        <pc:chgData name="Justina Kelstrom" userId="48ad5a6d-60f4-4fdf-b0c6-2b63ce96c7f3" providerId="ADAL" clId="{7EBFBF8C-09E1-2B44-A70E-AAD91C5BC267}" dt="2020-05-06T13:54:49.157" v="77" actId="2696"/>
        <pc:sldMkLst>
          <pc:docMk/>
          <pc:sldMk cId="2059892122" sldId="262"/>
        </pc:sldMkLst>
      </pc:sldChg>
      <pc:sldChg chg="delSp del">
        <pc:chgData name="Justina Kelstrom" userId="48ad5a6d-60f4-4fdf-b0c6-2b63ce96c7f3" providerId="ADAL" clId="{7EBFBF8C-09E1-2B44-A70E-AAD91C5BC267}" dt="2020-05-06T13:56:45.137" v="120" actId="2696"/>
        <pc:sldMkLst>
          <pc:docMk/>
          <pc:sldMk cId="192963690" sldId="263"/>
        </pc:sldMkLst>
        <pc:spChg chg="del">
          <ac:chgData name="Justina Kelstrom" userId="48ad5a6d-60f4-4fdf-b0c6-2b63ce96c7f3" providerId="ADAL" clId="{7EBFBF8C-09E1-2B44-A70E-AAD91C5BC267}" dt="2020-05-06T13:55:59.497" v="91" actId="478"/>
          <ac:spMkLst>
            <pc:docMk/>
            <pc:sldMk cId="192963690" sldId="263"/>
            <ac:spMk id="5" creationId="{EA508F52-9559-4EFA-A34B-777B7DC78785}"/>
          </ac:spMkLst>
        </pc:spChg>
      </pc:sldChg>
      <pc:sldChg chg="modSp">
        <pc:chgData name="Justina Kelstrom" userId="48ad5a6d-60f4-4fdf-b0c6-2b63ce96c7f3" providerId="ADAL" clId="{7EBFBF8C-09E1-2B44-A70E-AAD91C5BC267}" dt="2020-05-07T21:25:57.546" v="129"/>
        <pc:sldMkLst>
          <pc:docMk/>
          <pc:sldMk cId="2791769087" sldId="263"/>
        </pc:sldMkLst>
        <pc:spChg chg="mod">
          <ac:chgData name="Justina Kelstrom" userId="48ad5a6d-60f4-4fdf-b0c6-2b63ce96c7f3" providerId="ADAL" clId="{7EBFBF8C-09E1-2B44-A70E-AAD91C5BC267}" dt="2020-05-07T21:25:57.546" v="129"/>
          <ac:spMkLst>
            <pc:docMk/>
            <pc:sldMk cId="2791769087" sldId="263"/>
            <ac:spMk id="2" creationId="{42D89950-9830-2A44-B748-3595B59EDEA9}"/>
          </ac:spMkLst>
        </pc:spChg>
        <pc:spChg chg="mod">
          <ac:chgData name="Justina Kelstrom" userId="48ad5a6d-60f4-4fdf-b0c6-2b63ce96c7f3" providerId="ADAL" clId="{7EBFBF8C-09E1-2B44-A70E-AAD91C5BC267}" dt="2020-05-07T21:25:57.546" v="129"/>
          <ac:spMkLst>
            <pc:docMk/>
            <pc:sldMk cId="2791769087" sldId="263"/>
            <ac:spMk id="4" creationId="{B790A009-4611-CE4E-A876-5C1BB75A1CE5}"/>
          </ac:spMkLst>
        </pc:spChg>
      </pc:sldChg>
      <pc:sldChg chg="addSp delSp modSp">
        <pc:chgData name="Justina Kelstrom" userId="48ad5a6d-60f4-4fdf-b0c6-2b63ce96c7f3" providerId="ADAL" clId="{7EBFBF8C-09E1-2B44-A70E-AAD91C5BC267}" dt="2020-05-05T19:33:35.101" v="2"/>
        <pc:sldMkLst>
          <pc:docMk/>
          <pc:sldMk cId="931195687" sldId="264"/>
        </pc:sldMkLst>
        <pc:spChg chg="add mod">
          <ac:chgData name="Justina Kelstrom" userId="48ad5a6d-60f4-4fdf-b0c6-2b63ce96c7f3" providerId="ADAL" clId="{7EBFBF8C-09E1-2B44-A70E-AAD91C5BC267}" dt="2020-05-05T19:33:35.101" v="2"/>
          <ac:spMkLst>
            <pc:docMk/>
            <pc:sldMk cId="931195687" sldId="264"/>
            <ac:spMk id="5" creationId="{687CD004-3C1E-ED40-B696-131D8D451D0B}"/>
          </ac:spMkLst>
        </pc:spChg>
        <pc:spChg chg="del">
          <ac:chgData name="Justina Kelstrom" userId="48ad5a6d-60f4-4fdf-b0c6-2b63ce96c7f3" providerId="ADAL" clId="{7EBFBF8C-09E1-2B44-A70E-AAD91C5BC267}" dt="2020-05-05T19:33:34" v="1" actId="478"/>
          <ac:spMkLst>
            <pc:docMk/>
            <pc:sldMk cId="931195687" sldId="264"/>
            <ac:spMk id="6" creationId="{168CE609-CB3F-A74B-BD07-6B526C87770B}"/>
          </ac:spMkLst>
        </pc:spChg>
      </pc:sldChg>
      <pc:sldChg chg="addSp delSp modSp">
        <pc:chgData name="Justina Kelstrom" userId="48ad5a6d-60f4-4fdf-b0c6-2b63ce96c7f3" providerId="ADAL" clId="{7EBFBF8C-09E1-2B44-A70E-AAD91C5BC267}" dt="2020-05-06T13:55:15.435" v="87" actId="20577"/>
        <pc:sldMkLst>
          <pc:docMk/>
          <pc:sldMk cId="4287396233" sldId="266"/>
        </pc:sldMkLst>
        <pc:spChg chg="del">
          <ac:chgData name="Justina Kelstrom" userId="48ad5a6d-60f4-4fdf-b0c6-2b63ce96c7f3" providerId="ADAL" clId="{7EBFBF8C-09E1-2B44-A70E-AAD91C5BC267}" dt="2020-05-06T13:55:11.165" v="80" actId="478"/>
          <ac:spMkLst>
            <pc:docMk/>
            <pc:sldMk cId="4287396233" sldId="266"/>
            <ac:spMk id="4" creationId="{F30D62FB-2CB5-4C61-B7B1-E22B6D640730}"/>
          </ac:spMkLst>
        </pc:spChg>
        <pc:spChg chg="add mod">
          <ac:chgData name="Justina Kelstrom" userId="48ad5a6d-60f4-4fdf-b0c6-2b63ce96c7f3" providerId="ADAL" clId="{7EBFBF8C-09E1-2B44-A70E-AAD91C5BC267}" dt="2020-05-06T13:55:15.435" v="87" actId="20577"/>
          <ac:spMkLst>
            <pc:docMk/>
            <pc:sldMk cId="4287396233" sldId="266"/>
            <ac:spMk id="6" creationId="{C2F63C1A-DC6C-6841-8F51-40E05D11BD6A}"/>
          </ac:spMkLst>
        </pc:spChg>
      </pc:sldChg>
      <pc:sldChg chg="addSp delSp modSp">
        <pc:chgData name="Justina Kelstrom" userId="48ad5a6d-60f4-4fdf-b0c6-2b63ce96c7f3" providerId="ADAL" clId="{7EBFBF8C-09E1-2B44-A70E-AAD91C5BC267}" dt="2020-05-05T19:34:08.338" v="14"/>
        <pc:sldMkLst>
          <pc:docMk/>
          <pc:sldMk cId="2308127010" sldId="267"/>
        </pc:sldMkLst>
        <pc:spChg chg="add mod">
          <ac:chgData name="Justina Kelstrom" userId="48ad5a6d-60f4-4fdf-b0c6-2b63ce96c7f3" providerId="ADAL" clId="{7EBFBF8C-09E1-2B44-A70E-AAD91C5BC267}" dt="2020-05-05T19:34:08.338" v="14"/>
          <ac:spMkLst>
            <pc:docMk/>
            <pc:sldMk cId="2308127010" sldId="267"/>
            <ac:spMk id="5" creationId="{0B6E601A-3675-8141-A1BE-5F7AE4B0F240}"/>
          </ac:spMkLst>
        </pc:spChg>
        <pc:spChg chg="del">
          <ac:chgData name="Justina Kelstrom" userId="48ad5a6d-60f4-4fdf-b0c6-2b63ce96c7f3" providerId="ADAL" clId="{7EBFBF8C-09E1-2B44-A70E-AAD91C5BC267}" dt="2020-05-05T19:34:07.633" v="13" actId="478"/>
          <ac:spMkLst>
            <pc:docMk/>
            <pc:sldMk cId="2308127010" sldId="267"/>
            <ac:spMk id="6" creationId="{261D6B65-ED8F-9E44-B15C-2B400F981AC5}"/>
          </ac:spMkLst>
        </pc:spChg>
      </pc:sldChg>
      <pc:sldChg chg="addSp delSp modSp">
        <pc:chgData name="Justina Kelstrom" userId="48ad5a6d-60f4-4fdf-b0c6-2b63ce96c7f3" providerId="ADAL" clId="{7EBFBF8C-09E1-2B44-A70E-AAD91C5BC267}" dt="2020-05-06T13:52:36.984" v="40"/>
        <pc:sldMkLst>
          <pc:docMk/>
          <pc:sldMk cId="2728899372" sldId="269"/>
        </pc:sldMkLst>
        <pc:spChg chg="del">
          <ac:chgData name="Justina Kelstrom" userId="48ad5a6d-60f4-4fdf-b0c6-2b63ce96c7f3" providerId="ADAL" clId="{7EBFBF8C-09E1-2B44-A70E-AAD91C5BC267}" dt="2020-05-06T13:52:25.702" v="37" actId="478"/>
          <ac:spMkLst>
            <pc:docMk/>
            <pc:sldMk cId="2728899372" sldId="269"/>
            <ac:spMk id="2" creationId="{26B21DF2-2286-1843-A73C-6758646FF742}"/>
          </ac:spMkLst>
        </pc:spChg>
        <pc:spChg chg="add mod">
          <ac:chgData name="Justina Kelstrom" userId="48ad5a6d-60f4-4fdf-b0c6-2b63ce96c7f3" providerId="ADAL" clId="{7EBFBF8C-09E1-2B44-A70E-AAD91C5BC267}" dt="2020-05-06T13:52:11.424" v="35"/>
          <ac:spMkLst>
            <pc:docMk/>
            <pc:sldMk cId="2728899372" sldId="269"/>
            <ac:spMk id="4" creationId="{E36F3E21-0DEE-7240-9A33-59F079C063D8}"/>
          </ac:spMkLst>
        </pc:spChg>
        <pc:spChg chg="del">
          <ac:chgData name="Justina Kelstrom" userId="48ad5a6d-60f4-4fdf-b0c6-2b63ce96c7f3" providerId="ADAL" clId="{7EBFBF8C-09E1-2B44-A70E-AAD91C5BC267}" dt="2020-05-06T13:52:06.401" v="33" actId="478"/>
          <ac:spMkLst>
            <pc:docMk/>
            <pc:sldMk cId="2728899372" sldId="269"/>
            <ac:spMk id="5" creationId="{9660CD50-4ED4-42FB-8F8F-F192394B9EB6}"/>
          </ac:spMkLst>
        </pc:spChg>
        <pc:spChg chg="add mod">
          <ac:chgData name="Justina Kelstrom" userId="48ad5a6d-60f4-4fdf-b0c6-2b63ce96c7f3" providerId="ADAL" clId="{7EBFBF8C-09E1-2B44-A70E-AAD91C5BC267}" dt="2020-05-06T13:52:29.877" v="39" actId="20577"/>
          <ac:spMkLst>
            <pc:docMk/>
            <pc:sldMk cId="2728899372" sldId="269"/>
            <ac:spMk id="7" creationId="{340B3E9F-AC39-2D42-B9C6-7522617F6F6C}"/>
          </ac:spMkLst>
        </pc:spChg>
        <pc:spChg chg="del">
          <ac:chgData name="Justina Kelstrom" userId="48ad5a6d-60f4-4fdf-b0c6-2b63ce96c7f3" providerId="ADAL" clId="{7EBFBF8C-09E1-2B44-A70E-AAD91C5BC267}" dt="2020-05-06T13:52:19.570" v="36" actId="478"/>
          <ac:spMkLst>
            <pc:docMk/>
            <pc:sldMk cId="2728899372" sldId="269"/>
            <ac:spMk id="8" creationId="{D350B0ED-9F3A-D047-B8ED-1F09B5DFEF95}"/>
          </ac:spMkLst>
        </pc:spChg>
        <pc:spChg chg="add mod">
          <ac:chgData name="Justina Kelstrom" userId="48ad5a6d-60f4-4fdf-b0c6-2b63ce96c7f3" providerId="ADAL" clId="{7EBFBF8C-09E1-2B44-A70E-AAD91C5BC267}" dt="2020-05-06T13:52:36.984" v="40"/>
          <ac:spMkLst>
            <pc:docMk/>
            <pc:sldMk cId="2728899372" sldId="269"/>
            <ac:spMk id="9" creationId="{290B7480-84CC-ED4C-AADD-F645BF108277}"/>
          </ac:spMkLst>
        </pc:spChg>
      </pc:sldChg>
      <pc:sldChg chg="addSp delSp modSp">
        <pc:chgData name="Justina Kelstrom" userId="48ad5a6d-60f4-4fdf-b0c6-2b63ce96c7f3" providerId="ADAL" clId="{7EBFBF8C-09E1-2B44-A70E-AAD91C5BC267}" dt="2020-05-06T13:55:00.381" v="79"/>
        <pc:sldMkLst>
          <pc:docMk/>
          <pc:sldMk cId="1958286707" sldId="270"/>
        </pc:sldMkLst>
        <pc:spChg chg="del">
          <ac:chgData name="Justina Kelstrom" userId="48ad5a6d-60f4-4fdf-b0c6-2b63ce96c7f3" providerId="ADAL" clId="{7EBFBF8C-09E1-2B44-A70E-AAD91C5BC267}" dt="2020-05-06T13:54:58.781" v="78" actId="478"/>
          <ac:spMkLst>
            <pc:docMk/>
            <pc:sldMk cId="1958286707" sldId="270"/>
            <ac:spMk id="3" creationId="{EED1B347-67DC-4560-BE27-C98ED2807DE8}"/>
          </ac:spMkLst>
        </pc:spChg>
        <pc:spChg chg="add mod">
          <ac:chgData name="Justina Kelstrom" userId="48ad5a6d-60f4-4fdf-b0c6-2b63ce96c7f3" providerId="ADAL" clId="{7EBFBF8C-09E1-2B44-A70E-AAD91C5BC267}" dt="2020-05-06T13:55:00.381" v="79"/>
          <ac:spMkLst>
            <pc:docMk/>
            <pc:sldMk cId="1958286707" sldId="270"/>
            <ac:spMk id="6" creationId="{C570B544-D402-C349-877A-A2A8F0D7B749}"/>
          </ac:spMkLst>
        </pc:spChg>
      </pc:sldChg>
      <pc:sldChg chg="addSp delSp modSp">
        <pc:chgData name="Justina Kelstrom" userId="48ad5a6d-60f4-4fdf-b0c6-2b63ce96c7f3" providerId="ADAL" clId="{7EBFBF8C-09E1-2B44-A70E-AAD91C5BC267}" dt="2020-05-06T13:57:02.306" v="124" actId="6549"/>
        <pc:sldMkLst>
          <pc:docMk/>
          <pc:sldMk cId="17388388" sldId="273"/>
        </pc:sldMkLst>
        <pc:spChg chg="del">
          <ac:chgData name="Justina Kelstrom" userId="48ad5a6d-60f4-4fdf-b0c6-2b63ce96c7f3" providerId="ADAL" clId="{7EBFBF8C-09E1-2B44-A70E-AAD91C5BC267}" dt="2020-05-06T13:56:59.020" v="121" actId="478"/>
          <ac:spMkLst>
            <pc:docMk/>
            <pc:sldMk cId="17388388" sldId="273"/>
            <ac:spMk id="5" creationId="{6A5278D1-A0B3-4379-87B0-6DA6EED48C3F}"/>
          </ac:spMkLst>
        </pc:spChg>
        <pc:spChg chg="add mod">
          <ac:chgData name="Justina Kelstrom" userId="48ad5a6d-60f4-4fdf-b0c6-2b63ce96c7f3" providerId="ADAL" clId="{7EBFBF8C-09E1-2B44-A70E-AAD91C5BC267}" dt="2020-05-06T13:57:02.306" v="124" actId="6549"/>
          <ac:spMkLst>
            <pc:docMk/>
            <pc:sldMk cId="17388388" sldId="273"/>
            <ac:spMk id="6" creationId="{FC352A93-D893-0142-987C-FA90F2BA9562}"/>
          </ac:spMkLst>
        </pc:spChg>
      </pc:sldChg>
      <pc:sldChg chg="delSp modSp">
        <pc:chgData name="Justina Kelstrom" userId="48ad5a6d-60f4-4fdf-b0c6-2b63ce96c7f3" providerId="ADAL" clId="{7EBFBF8C-09E1-2B44-A70E-AAD91C5BC267}" dt="2020-05-06T13:57:16.802" v="126" actId="478"/>
        <pc:sldMkLst>
          <pc:docMk/>
          <pc:sldMk cId="1477687160" sldId="274"/>
        </pc:sldMkLst>
        <pc:spChg chg="del">
          <ac:chgData name="Justina Kelstrom" userId="48ad5a6d-60f4-4fdf-b0c6-2b63ce96c7f3" providerId="ADAL" clId="{7EBFBF8C-09E1-2B44-A70E-AAD91C5BC267}" dt="2020-05-06T13:57:16.802" v="126" actId="478"/>
          <ac:spMkLst>
            <pc:docMk/>
            <pc:sldMk cId="1477687160" sldId="274"/>
            <ac:spMk id="5" creationId="{A020C31D-3AB2-4E3B-B109-487A331FB68B}"/>
          </ac:spMkLst>
        </pc:spChg>
        <pc:picChg chg="mod">
          <ac:chgData name="Justina Kelstrom" userId="48ad5a6d-60f4-4fdf-b0c6-2b63ce96c7f3" providerId="ADAL" clId="{7EBFBF8C-09E1-2B44-A70E-AAD91C5BC267}" dt="2020-05-06T13:57:09.805" v="125" actId="1076"/>
          <ac:picMkLst>
            <pc:docMk/>
            <pc:sldMk cId="1477687160" sldId="274"/>
            <ac:picMk id="3" creationId="{A5479098-D451-4AD3-ACF5-C752754B009A}"/>
          </ac:picMkLst>
        </pc:picChg>
      </pc:sldChg>
      <pc:sldChg chg="delSp">
        <pc:chgData name="Justina Kelstrom" userId="48ad5a6d-60f4-4fdf-b0c6-2b63ce96c7f3" providerId="ADAL" clId="{7EBFBF8C-09E1-2B44-A70E-AAD91C5BC267}" dt="2020-05-06T13:57:29.290" v="127" actId="478"/>
        <pc:sldMkLst>
          <pc:docMk/>
          <pc:sldMk cId="3454622917" sldId="275"/>
        </pc:sldMkLst>
        <pc:spChg chg="del">
          <ac:chgData name="Justina Kelstrom" userId="48ad5a6d-60f4-4fdf-b0c6-2b63ce96c7f3" providerId="ADAL" clId="{7EBFBF8C-09E1-2B44-A70E-AAD91C5BC267}" dt="2020-05-06T13:57:29.290" v="127" actId="478"/>
          <ac:spMkLst>
            <pc:docMk/>
            <pc:sldMk cId="3454622917" sldId="275"/>
            <ac:spMk id="5" creationId="{A020C31D-3AB2-4E3B-B109-487A331FB68B}"/>
          </ac:spMkLst>
        </pc:spChg>
      </pc:sldChg>
      <pc:sldChg chg="addSp delSp modSp">
        <pc:chgData name="Justina Kelstrom" userId="48ad5a6d-60f4-4fdf-b0c6-2b63ce96c7f3" providerId="ADAL" clId="{7EBFBF8C-09E1-2B44-A70E-AAD91C5BC267}" dt="2020-05-05T19:33:39.793" v="4"/>
        <pc:sldMkLst>
          <pc:docMk/>
          <pc:sldMk cId="3115468240" sldId="279"/>
        </pc:sldMkLst>
        <pc:spChg chg="del">
          <ac:chgData name="Justina Kelstrom" userId="48ad5a6d-60f4-4fdf-b0c6-2b63ce96c7f3" providerId="ADAL" clId="{7EBFBF8C-09E1-2B44-A70E-AAD91C5BC267}" dt="2020-05-05T19:33:38.829" v="3" actId="478"/>
          <ac:spMkLst>
            <pc:docMk/>
            <pc:sldMk cId="3115468240" sldId="279"/>
            <ac:spMk id="3" creationId="{AF5154F5-E58F-423B-8BF4-0C80AFD86D5E}"/>
          </ac:spMkLst>
        </pc:spChg>
        <pc:spChg chg="add mod">
          <ac:chgData name="Justina Kelstrom" userId="48ad5a6d-60f4-4fdf-b0c6-2b63ce96c7f3" providerId="ADAL" clId="{7EBFBF8C-09E1-2B44-A70E-AAD91C5BC267}" dt="2020-05-05T19:33:39.793" v="4"/>
          <ac:spMkLst>
            <pc:docMk/>
            <pc:sldMk cId="3115468240" sldId="279"/>
            <ac:spMk id="5" creationId="{8850A666-EBA4-C34B-99A0-7B420CF553D7}"/>
          </ac:spMkLst>
        </pc:spChg>
      </pc:sldChg>
      <pc:sldChg chg="addSp delSp modSp">
        <pc:chgData name="Justina Kelstrom" userId="48ad5a6d-60f4-4fdf-b0c6-2b63ce96c7f3" providerId="ADAL" clId="{7EBFBF8C-09E1-2B44-A70E-AAD91C5BC267}" dt="2020-05-05T19:33:46.210" v="6"/>
        <pc:sldMkLst>
          <pc:docMk/>
          <pc:sldMk cId="3481075746" sldId="280"/>
        </pc:sldMkLst>
        <pc:spChg chg="del">
          <ac:chgData name="Justina Kelstrom" userId="48ad5a6d-60f4-4fdf-b0c6-2b63ce96c7f3" providerId="ADAL" clId="{7EBFBF8C-09E1-2B44-A70E-AAD91C5BC267}" dt="2020-05-05T19:33:45.640" v="5" actId="478"/>
          <ac:spMkLst>
            <pc:docMk/>
            <pc:sldMk cId="3481075746" sldId="280"/>
            <ac:spMk id="4" creationId="{263881FF-35F8-4D76-83BF-8A19537446E0}"/>
          </ac:spMkLst>
        </pc:spChg>
        <pc:spChg chg="add mod">
          <ac:chgData name="Justina Kelstrom" userId="48ad5a6d-60f4-4fdf-b0c6-2b63ce96c7f3" providerId="ADAL" clId="{7EBFBF8C-09E1-2B44-A70E-AAD91C5BC267}" dt="2020-05-05T19:33:46.210" v="6"/>
          <ac:spMkLst>
            <pc:docMk/>
            <pc:sldMk cId="3481075746" sldId="280"/>
            <ac:spMk id="5" creationId="{46307EED-66E3-354A-94F1-07851E497EA3}"/>
          </ac:spMkLst>
        </pc:spChg>
      </pc:sldChg>
      <pc:sldChg chg="addSp delSp modSp">
        <pc:chgData name="Justina Kelstrom" userId="48ad5a6d-60f4-4fdf-b0c6-2b63ce96c7f3" providerId="ADAL" clId="{7EBFBF8C-09E1-2B44-A70E-AAD91C5BC267}" dt="2020-05-05T19:33:58.117" v="10"/>
        <pc:sldMkLst>
          <pc:docMk/>
          <pc:sldMk cId="1594058192" sldId="2948"/>
        </pc:sldMkLst>
        <pc:spChg chg="del">
          <ac:chgData name="Justina Kelstrom" userId="48ad5a6d-60f4-4fdf-b0c6-2b63ce96c7f3" providerId="ADAL" clId="{7EBFBF8C-09E1-2B44-A70E-AAD91C5BC267}" dt="2020-05-05T19:33:57.453" v="9" actId="478"/>
          <ac:spMkLst>
            <pc:docMk/>
            <pc:sldMk cId="1594058192" sldId="2948"/>
            <ac:spMk id="4" creationId="{76ACB8E9-B5DD-4FEF-889B-B5D2FC7E89AD}"/>
          </ac:spMkLst>
        </pc:spChg>
        <pc:spChg chg="add mod">
          <ac:chgData name="Justina Kelstrom" userId="48ad5a6d-60f4-4fdf-b0c6-2b63ce96c7f3" providerId="ADAL" clId="{7EBFBF8C-09E1-2B44-A70E-AAD91C5BC267}" dt="2020-05-05T19:33:58.117" v="10"/>
          <ac:spMkLst>
            <pc:docMk/>
            <pc:sldMk cId="1594058192" sldId="2948"/>
            <ac:spMk id="5" creationId="{58A66439-A650-8047-BDDB-FDF1BFC30C71}"/>
          </ac:spMkLst>
        </pc:spChg>
      </pc:sldChg>
      <pc:sldChg chg="addSp delSp modSp">
        <pc:chgData name="Justina Kelstrom" userId="48ad5a6d-60f4-4fdf-b0c6-2b63ce96c7f3" providerId="ADAL" clId="{7EBFBF8C-09E1-2B44-A70E-AAD91C5BC267}" dt="2020-05-06T13:48:58.363" v="32" actId="167"/>
        <pc:sldMkLst>
          <pc:docMk/>
          <pc:sldMk cId="528936310" sldId="2950"/>
        </pc:sldMkLst>
        <pc:spChg chg="del">
          <ac:chgData name="Justina Kelstrom" userId="48ad5a6d-60f4-4fdf-b0c6-2b63ce96c7f3" providerId="ADAL" clId="{7EBFBF8C-09E1-2B44-A70E-AAD91C5BC267}" dt="2020-05-05T19:34:03.620" v="11" actId="478"/>
          <ac:spMkLst>
            <pc:docMk/>
            <pc:sldMk cId="528936310" sldId="2950"/>
            <ac:spMk id="3" creationId="{E8490E09-780C-4744-8D81-F6C42E258434}"/>
          </ac:spMkLst>
        </pc:spChg>
        <pc:spChg chg="add mod">
          <ac:chgData name="Justina Kelstrom" userId="48ad5a6d-60f4-4fdf-b0c6-2b63ce96c7f3" providerId="ADAL" clId="{7EBFBF8C-09E1-2B44-A70E-AAD91C5BC267}" dt="2020-05-05T19:34:04.248" v="12"/>
          <ac:spMkLst>
            <pc:docMk/>
            <pc:sldMk cId="528936310" sldId="2950"/>
            <ac:spMk id="5" creationId="{831938FB-4EDD-5D45-9C9C-F351C42B3FC7}"/>
          </ac:spMkLst>
        </pc:spChg>
        <pc:picChg chg="mod">
          <ac:chgData name="Justina Kelstrom" userId="48ad5a6d-60f4-4fdf-b0c6-2b63ce96c7f3" providerId="ADAL" clId="{7EBFBF8C-09E1-2B44-A70E-AAD91C5BC267}" dt="2020-05-06T13:48:58.363" v="32" actId="167"/>
          <ac:picMkLst>
            <pc:docMk/>
            <pc:sldMk cId="528936310" sldId="2950"/>
            <ac:picMk id="4" creationId="{799ABF0A-848E-4B54-A760-77161FCE0F02}"/>
          </ac:picMkLst>
        </pc:picChg>
      </pc:sldChg>
      <pc:sldChg chg="addSp delSp modSp">
        <pc:chgData name="Justina Kelstrom" userId="48ad5a6d-60f4-4fdf-b0c6-2b63ce96c7f3" providerId="ADAL" clId="{7EBFBF8C-09E1-2B44-A70E-AAD91C5BC267}" dt="2020-05-06T13:52:53.394" v="42"/>
        <pc:sldMkLst>
          <pc:docMk/>
          <pc:sldMk cId="2405501274" sldId="2952"/>
        </pc:sldMkLst>
        <pc:spChg chg="add mod">
          <ac:chgData name="Justina Kelstrom" userId="48ad5a6d-60f4-4fdf-b0c6-2b63ce96c7f3" providerId="ADAL" clId="{7EBFBF8C-09E1-2B44-A70E-AAD91C5BC267}" dt="2020-05-06T13:52:53.394" v="42"/>
          <ac:spMkLst>
            <pc:docMk/>
            <pc:sldMk cId="2405501274" sldId="2952"/>
            <ac:spMk id="5" creationId="{FEACBC6A-658A-0445-B0B3-8969702C3FAA}"/>
          </ac:spMkLst>
        </pc:spChg>
        <pc:spChg chg="del">
          <ac:chgData name="Justina Kelstrom" userId="48ad5a6d-60f4-4fdf-b0c6-2b63ce96c7f3" providerId="ADAL" clId="{7EBFBF8C-09E1-2B44-A70E-AAD91C5BC267}" dt="2020-05-06T13:52:50.899" v="41" actId="478"/>
          <ac:spMkLst>
            <pc:docMk/>
            <pc:sldMk cId="2405501274" sldId="2952"/>
            <ac:spMk id="8" creationId="{50B482B2-037F-FD4C-8898-D57ED9435536}"/>
          </ac:spMkLst>
        </pc:spChg>
      </pc:sldChg>
      <pc:sldChg chg="addSp modSp add">
        <pc:chgData name="Justina Kelstrom" userId="48ad5a6d-60f4-4fdf-b0c6-2b63ce96c7f3" providerId="ADAL" clId="{7EBFBF8C-09E1-2B44-A70E-AAD91C5BC267}" dt="2020-05-06T13:54:24.919" v="76" actId="1076"/>
        <pc:sldMkLst>
          <pc:docMk/>
          <pc:sldMk cId="3088148447" sldId="2953"/>
        </pc:sldMkLst>
        <pc:spChg chg="mod">
          <ac:chgData name="Justina Kelstrom" userId="48ad5a6d-60f4-4fdf-b0c6-2b63ce96c7f3" providerId="ADAL" clId="{7EBFBF8C-09E1-2B44-A70E-AAD91C5BC267}" dt="2020-05-06T13:53:24.383" v="63" actId="5793"/>
          <ac:spMkLst>
            <pc:docMk/>
            <pc:sldMk cId="3088148447" sldId="2953"/>
            <ac:spMk id="2" creationId="{33301465-6492-8543-9FEC-DC54CA8C3B55}"/>
          </ac:spMkLst>
        </pc:spChg>
        <pc:spChg chg="add mod">
          <ac:chgData name="Justina Kelstrom" userId="48ad5a6d-60f4-4fdf-b0c6-2b63ce96c7f3" providerId="ADAL" clId="{7EBFBF8C-09E1-2B44-A70E-AAD91C5BC267}" dt="2020-05-06T13:54:24.919" v="76" actId="1076"/>
          <ac:spMkLst>
            <pc:docMk/>
            <pc:sldMk cId="3088148447" sldId="2953"/>
            <ac:spMk id="5" creationId="{547AEA8C-AD9B-6349-9371-016F8E293D8D}"/>
          </ac:spMkLst>
        </pc:spChg>
        <pc:picChg chg="add mod modCrop">
          <ac:chgData name="Justina Kelstrom" userId="48ad5a6d-60f4-4fdf-b0c6-2b63ce96c7f3" providerId="ADAL" clId="{7EBFBF8C-09E1-2B44-A70E-AAD91C5BC267}" dt="2020-05-06T13:54:01.002" v="74" actId="732"/>
          <ac:picMkLst>
            <pc:docMk/>
            <pc:sldMk cId="3088148447" sldId="2953"/>
            <ac:picMk id="4" creationId="{502EB34B-F106-5E44-8091-1EFFF6D5620C}"/>
          </ac:picMkLst>
        </pc:picChg>
      </pc:sldChg>
      <pc:sldChg chg="add del">
        <pc:chgData name="Justina Kelstrom" userId="48ad5a6d-60f4-4fdf-b0c6-2b63ce96c7f3" providerId="ADAL" clId="{7EBFBF8C-09E1-2B44-A70E-AAD91C5BC267}" dt="2020-05-06T13:55:45.531" v="89" actId="2696"/>
        <pc:sldMkLst>
          <pc:docMk/>
          <pc:sldMk cId="264384589" sldId="2954"/>
        </pc:sldMkLst>
      </pc:sldChg>
      <pc:sldChg chg="addSp modSp add modNotesTx">
        <pc:chgData name="Justina Kelstrom" userId="48ad5a6d-60f4-4fdf-b0c6-2b63ce96c7f3" providerId="ADAL" clId="{7EBFBF8C-09E1-2B44-A70E-AAD91C5BC267}" dt="2020-05-06T13:56:42.786" v="119" actId="20577"/>
        <pc:sldMkLst>
          <pc:docMk/>
          <pc:sldMk cId="2396167274" sldId="2954"/>
        </pc:sldMkLst>
        <pc:spChg chg="add mod">
          <ac:chgData name="Justina Kelstrom" userId="48ad5a6d-60f4-4fdf-b0c6-2b63ce96c7f3" providerId="ADAL" clId="{7EBFBF8C-09E1-2B44-A70E-AAD91C5BC267}" dt="2020-05-06T13:56:16.055" v="93" actId="1076"/>
          <ac:spMkLst>
            <pc:docMk/>
            <pc:sldMk cId="2396167274" sldId="2954"/>
            <ac:spMk id="3" creationId="{93A5F852-3DFA-D24B-9B7D-EE0A3B7A288E}"/>
          </ac:spMkLst>
        </pc:spChg>
        <pc:spChg chg="add mod">
          <ac:chgData name="Justina Kelstrom" userId="48ad5a6d-60f4-4fdf-b0c6-2b63ce96c7f3" providerId="ADAL" clId="{7EBFBF8C-09E1-2B44-A70E-AAD91C5BC267}" dt="2020-05-06T13:56:28.971" v="117" actId="1036"/>
          <ac:spMkLst>
            <pc:docMk/>
            <pc:sldMk cId="2396167274" sldId="2954"/>
            <ac:spMk id="5" creationId="{1CFED837-3C86-084F-A032-8BF206B14B58}"/>
          </ac:spMkLst>
        </pc:spChg>
        <pc:spChg chg="add mod">
          <ac:chgData name="Justina Kelstrom" userId="48ad5a6d-60f4-4fdf-b0c6-2b63ce96c7f3" providerId="ADAL" clId="{7EBFBF8C-09E1-2B44-A70E-AAD91C5BC267}" dt="2020-05-06T13:56:28.971" v="117" actId="1036"/>
          <ac:spMkLst>
            <pc:docMk/>
            <pc:sldMk cId="2396167274" sldId="2954"/>
            <ac:spMk id="10" creationId="{E777B154-1D1F-9D4F-8B2C-B81631AC460B}"/>
          </ac:spMkLst>
        </pc:spChg>
        <pc:spChg chg="add mod">
          <ac:chgData name="Justina Kelstrom" userId="48ad5a6d-60f4-4fdf-b0c6-2b63ce96c7f3" providerId="ADAL" clId="{7EBFBF8C-09E1-2B44-A70E-AAD91C5BC267}" dt="2020-05-06T13:56:28.971" v="117" actId="1036"/>
          <ac:spMkLst>
            <pc:docMk/>
            <pc:sldMk cId="2396167274" sldId="2954"/>
            <ac:spMk id="11" creationId="{EB1A44F1-3C4B-DB41-84F6-99FBAE15176A}"/>
          </ac:spMkLst>
        </pc:spChg>
        <pc:spChg chg="add mod">
          <ac:chgData name="Justina Kelstrom" userId="48ad5a6d-60f4-4fdf-b0c6-2b63ce96c7f3" providerId="ADAL" clId="{7EBFBF8C-09E1-2B44-A70E-AAD91C5BC267}" dt="2020-05-06T13:56:28.971" v="117" actId="1036"/>
          <ac:spMkLst>
            <pc:docMk/>
            <pc:sldMk cId="2396167274" sldId="2954"/>
            <ac:spMk id="12" creationId="{F030AB68-9F87-6B4E-8FA1-40D6800FD0AE}"/>
          </ac:spMkLst>
        </pc:spChg>
        <pc:spChg chg="add mod">
          <ac:chgData name="Justina Kelstrom" userId="48ad5a6d-60f4-4fdf-b0c6-2b63ce96c7f3" providerId="ADAL" clId="{7EBFBF8C-09E1-2B44-A70E-AAD91C5BC267}" dt="2020-05-06T13:56:28.971" v="117" actId="1036"/>
          <ac:spMkLst>
            <pc:docMk/>
            <pc:sldMk cId="2396167274" sldId="2954"/>
            <ac:spMk id="13" creationId="{F831D1D5-C5C3-9D42-85D8-164467E5AB8D}"/>
          </ac:spMkLst>
        </pc:spChg>
        <pc:spChg chg="add mod">
          <ac:chgData name="Justina Kelstrom" userId="48ad5a6d-60f4-4fdf-b0c6-2b63ce96c7f3" providerId="ADAL" clId="{7EBFBF8C-09E1-2B44-A70E-AAD91C5BC267}" dt="2020-05-06T13:56:28.971" v="117" actId="1036"/>
          <ac:spMkLst>
            <pc:docMk/>
            <pc:sldMk cId="2396167274" sldId="2954"/>
            <ac:spMk id="14" creationId="{2F4D7F0F-506A-5B4F-811B-482BA0C4CF37}"/>
          </ac:spMkLst>
        </pc:spChg>
        <pc:spChg chg="add mod">
          <ac:chgData name="Justina Kelstrom" userId="48ad5a6d-60f4-4fdf-b0c6-2b63ce96c7f3" providerId="ADAL" clId="{7EBFBF8C-09E1-2B44-A70E-AAD91C5BC267}" dt="2020-05-06T13:56:28.971" v="117" actId="1036"/>
          <ac:spMkLst>
            <pc:docMk/>
            <pc:sldMk cId="2396167274" sldId="2954"/>
            <ac:spMk id="16" creationId="{AA875D6A-2490-024A-96C1-9E5F3B338DD3}"/>
          </ac:spMkLst>
        </pc:spChg>
        <pc:spChg chg="add mod">
          <ac:chgData name="Justina Kelstrom" userId="48ad5a6d-60f4-4fdf-b0c6-2b63ce96c7f3" providerId="ADAL" clId="{7EBFBF8C-09E1-2B44-A70E-AAD91C5BC267}" dt="2020-05-06T13:56:28.971" v="117" actId="1036"/>
          <ac:spMkLst>
            <pc:docMk/>
            <pc:sldMk cId="2396167274" sldId="2954"/>
            <ac:spMk id="17" creationId="{63116EC7-16F8-9149-B954-F254F2CF9947}"/>
          </ac:spMkLst>
        </pc:spChg>
        <pc:spChg chg="add mod">
          <ac:chgData name="Justina Kelstrom" userId="48ad5a6d-60f4-4fdf-b0c6-2b63ce96c7f3" providerId="ADAL" clId="{7EBFBF8C-09E1-2B44-A70E-AAD91C5BC267}" dt="2020-05-06T13:56:32.986" v="118" actId="1076"/>
          <ac:spMkLst>
            <pc:docMk/>
            <pc:sldMk cId="2396167274" sldId="2954"/>
            <ac:spMk id="18" creationId="{60541CFB-0D42-DB49-8CE1-111F4A4C13F7}"/>
          </ac:spMkLst>
        </pc:spChg>
        <pc:picChg chg="add mod">
          <ac:chgData name="Justina Kelstrom" userId="48ad5a6d-60f4-4fdf-b0c6-2b63ce96c7f3" providerId="ADAL" clId="{7EBFBF8C-09E1-2B44-A70E-AAD91C5BC267}" dt="2020-05-06T13:56:28.971" v="117" actId="1036"/>
          <ac:picMkLst>
            <pc:docMk/>
            <pc:sldMk cId="2396167274" sldId="2954"/>
            <ac:picMk id="4" creationId="{0CABAAAB-00FB-7141-A52A-0380755B4024}"/>
          </ac:picMkLst>
        </pc:picChg>
        <pc:picChg chg="add mod">
          <ac:chgData name="Justina Kelstrom" userId="48ad5a6d-60f4-4fdf-b0c6-2b63ce96c7f3" providerId="ADAL" clId="{7EBFBF8C-09E1-2B44-A70E-AAD91C5BC267}" dt="2020-05-06T13:56:28.971" v="117" actId="1036"/>
          <ac:picMkLst>
            <pc:docMk/>
            <pc:sldMk cId="2396167274" sldId="2954"/>
            <ac:picMk id="6" creationId="{A6F110F3-F86F-6F42-B0A2-120F6A1AA020}"/>
          </ac:picMkLst>
        </pc:picChg>
        <pc:picChg chg="add mod">
          <ac:chgData name="Justina Kelstrom" userId="48ad5a6d-60f4-4fdf-b0c6-2b63ce96c7f3" providerId="ADAL" clId="{7EBFBF8C-09E1-2B44-A70E-AAD91C5BC267}" dt="2020-05-06T13:56:28.971" v="117" actId="1036"/>
          <ac:picMkLst>
            <pc:docMk/>
            <pc:sldMk cId="2396167274" sldId="2954"/>
            <ac:picMk id="7" creationId="{29E0D9D9-01F9-484D-A34C-3F3B24575D44}"/>
          </ac:picMkLst>
        </pc:picChg>
        <pc:picChg chg="add mod">
          <ac:chgData name="Justina Kelstrom" userId="48ad5a6d-60f4-4fdf-b0c6-2b63ce96c7f3" providerId="ADAL" clId="{7EBFBF8C-09E1-2B44-A70E-AAD91C5BC267}" dt="2020-05-06T13:56:28.971" v="117" actId="1036"/>
          <ac:picMkLst>
            <pc:docMk/>
            <pc:sldMk cId="2396167274" sldId="2954"/>
            <ac:picMk id="8" creationId="{20BB75EB-AC6E-094B-AAD2-D11E3D2609DF}"/>
          </ac:picMkLst>
        </pc:picChg>
        <pc:picChg chg="add mod">
          <ac:chgData name="Justina Kelstrom" userId="48ad5a6d-60f4-4fdf-b0c6-2b63ce96c7f3" providerId="ADAL" clId="{7EBFBF8C-09E1-2B44-A70E-AAD91C5BC267}" dt="2020-05-06T13:56:28.971" v="117" actId="1036"/>
          <ac:picMkLst>
            <pc:docMk/>
            <pc:sldMk cId="2396167274" sldId="2954"/>
            <ac:picMk id="9" creationId="{881F4FF8-25C1-0541-B2F7-33AB4DB73601}"/>
          </ac:picMkLst>
        </pc:picChg>
        <pc:picChg chg="add mod">
          <ac:chgData name="Justina Kelstrom" userId="48ad5a6d-60f4-4fdf-b0c6-2b63ce96c7f3" providerId="ADAL" clId="{7EBFBF8C-09E1-2B44-A70E-AAD91C5BC267}" dt="2020-05-06T13:56:28.971" v="117" actId="1036"/>
          <ac:picMkLst>
            <pc:docMk/>
            <pc:sldMk cId="2396167274" sldId="2954"/>
            <ac:picMk id="15" creationId="{A213D0A4-0BE8-7D44-A117-2A17EC849025}"/>
          </ac:picMkLst>
        </pc:picChg>
      </pc:sldChg>
      <pc:sldChg chg="modSp">
        <pc:chgData name="Justina Kelstrom" userId="48ad5a6d-60f4-4fdf-b0c6-2b63ce96c7f3" providerId="ADAL" clId="{7EBFBF8C-09E1-2B44-A70E-AAD91C5BC267}" dt="2020-05-07T21:25:57.546" v="129"/>
        <pc:sldMkLst>
          <pc:docMk/>
          <pc:sldMk cId="2628983919" sldId="2964"/>
        </pc:sldMkLst>
        <pc:spChg chg="mod">
          <ac:chgData name="Justina Kelstrom" userId="48ad5a6d-60f4-4fdf-b0c6-2b63ce96c7f3" providerId="ADAL" clId="{7EBFBF8C-09E1-2B44-A70E-AAD91C5BC267}" dt="2020-05-07T21:25:57.546" v="129"/>
          <ac:spMkLst>
            <pc:docMk/>
            <pc:sldMk cId="2628983919" sldId="2964"/>
            <ac:spMk id="2" creationId="{3BAC2F78-53FC-3749-B519-0E8ADD948010}"/>
          </ac:spMkLst>
        </pc:spChg>
        <pc:spChg chg="mod">
          <ac:chgData name="Justina Kelstrom" userId="48ad5a6d-60f4-4fdf-b0c6-2b63ce96c7f3" providerId="ADAL" clId="{7EBFBF8C-09E1-2B44-A70E-AAD91C5BC267}" dt="2020-05-07T21:25:57.546" v="129"/>
          <ac:spMkLst>
            <pc:docMk/>
            <pc:sldMk cId="2628983919" sldId="2964"/>
            <ac:spMk id="3" creationId="{7FA35C58-B8E7-8D4A-A9F3-BC4EDCAD4CDE}"/>
          </ac:spMkLst>
        </pc:spChg>
        <pc:spChg chg="mod">
          <ac:chgData name="Justina Kelstrom" userId="48ad5a6d-60f4-4fdf-b0c6-2b63ce96c7f3" providerId="ADAL" clId="{7EBFBF8C-09E1-2B44-A70E-AAD91C5BC267}" dt="2020-05-07T21:25:57.546" v="129"/>
          <ac:spMkLst>
            <pc:docMk/>
            <pc:sldMk cId="2628983919" sldId="2964"/>
            <ac:spMk id="4" creationId="{A65EBEF7-2296-FF4C-98BF-065D04CA7942}"/>
          </ac:spMkLst>
        </pc:spChg>
      </pc:sldChg>
      <pc:sldChg chg="modSp">
        <pc:chgData name="Justina Kelstrom" userId="48ad5a6d-60f4-4fdf-b0c6-2b63ce96c7f3" providerId="ADAL" clId="{7EBFBF8C-09E1-2B44-A70E-AAD91C5BC267}" dt="2020-05-07T21:25:57.546" v="129"/>
        <pc:sldMkLst>
          <pc:docMk/>
          <pc:sldMk cId="840057817" sldId="2965"/>
        </pc:sldMkLst>
        <pc:spChg chg="mod">
          <ac:chgData name="Justina Kelstrom" userId="48ad5a6d-60f4-4fdf-b0c6-2b63ce96c7f3" providerId="ADAL" clId="{7EBFBF8C-09E1-2B44-A70E-AAD91C5BC267}" dt="2020-05-07T21:25:57.546" v="129"/>
          <ac:spMkLst>
            <pc:docMk/>
            <pc:sldMk cId="840057817" sldId="2965"/>
            <ac:spMk id="2" creationId="{D7C18432-8FB9-4C2A-A188-6DDF45B74FD0}"/>
          </ac:spMkLst>
        </pc:spChg>
        <pc:spChg chg="mod">
          <ac:chgData name="Justina Kelstrom" userId="48ad5a6d-60f4-4fdf-b0c6-2b63ce96c7f3" providerId="ADAL" clId="{7EBFBF8C-09E1-2B44-A70E-AAD91C5BC267}" dt="2020-05-07T21:25:57.546" v="129"/>
          <ac:spMkLst>
            <pc:docMk/>
            <pc:sldMk cId="840057817" sldId="2965"/>
            <ac:spMk id="3" creationId="{D898B149-E7F2-4363-BDBC-C415A346C317}"/>
          </ac:spMkLst>
        </pc:spChg>
        <pc:spChg chg="mod">
          <ac:chgData name="Justina Kelstrom" userId="48ad5a6d-60f4-4fdf-b0c6-2b63ce96c7f3" providerId="ADAL" clId="{7EBFBF8C-09E1-2B44-A70E-AAD91C5BC267}" dt="2020-05-07T21:25:57.546" v="129"/>
          <ac:spMkLst>
            <pc:docMk/>
            <pc:sldMk cId="840057817" sldId="2965"/>
            <ac:spMk id="4" creationId="{C67B46B7-14C8-449D-BBA9-A201ACABB63A}"/>
          </ac:spMkLst>
        </pc:spChg>
      </pc:sldChg>
      <pc:sldChg chg="modSp">
        <pc:chgData name="Justina Kelstrom" userId="48ad5a6d-60f4-4fdf-b0c6-2b63ce96c7f3" providerId="ADAL" clId="{7EBFBF8C-09E1-2B44-A70E-AAD91C5BC267}" dt="2020-05-07T21:25:57.546" v="129"/>
        <pc:sldMkLst>
          <pc:docMk/>
          <pc:sldMk cId="1864469063" sldId="2966"/>
        </pc:sldMkLst>
        <pc:spChg chg="mod">
          <ac:chgData name="Justina Kelstrom" userId="48ad5a6d-60f4-4fdf-b0c6-2b63ce96c7f3" providerId="ADAL" clId="{7EBFBF8C-09E1-2B44-A70E-AAD91C5BC267}" dt="2020-05-07T21:25:57.546" v="129"/>
          <ac:spMkLst>
            <pc:docMk/>
            <pc:sldMk cId="1864469063" sldId="2966"/>
            <ac:spMk id="2" creationId="{8642F284-10FD-4672-AC1D-CDF4BDB63022}"/>
          </ac:spMkLst>
        </pc:spChg>
        <pc:spChg chg="mod">
          <ac:chgData name="Justina Kelstrom" userId="48ad5a6d-60f4-4fdf-b0c6-2b63ce96c7f3" providerId="ADAL" clId="{7EBFBF8C-09E1-2B44-A70E-AAD91C5BC267}" dt="2020-05-07T21:25:57.546" v="129"/>
          <ac:spMkLst>
            <pc:docMk/>
            <pc:sldMk cId="1864469063" sldId="2966"/>
            <ac:spMk id="3" creationId="{A38480FE-8ADC-408D-9446-41FA37C623B7}"/>
          </ac:spMkLst>
        </pc:spChg>
        <pc:spChg chg="mod">
          <ac:chgData name="Justina Kelstrom" userId="48ad5a6d-60f4-4fdf-b0c6-2b63ce96c7f3" providerId="ADAL" clId="{7EBFBF8C-09E1-2B44-A70E-AAD91C5BC267}" dt="2020-05-07T21:25:57.546" v="129"/>
          <ac:spMkLst>
            <pc:docMk/>
            <pc:sldMk cId="1864469063" sldId="2966"/>
            <ac:spMk id="4" creationId="{426B58C1-9204-4413-9808-7A0C9F07CB67}"/>
          </ac:spMkLst>
        </pc:spChg>
      </pc:sldChg>
      <pc:sldChg chg="modSp">
        <pc:chgData name="Justina Kelstrom" userId="48ad5a6d-60f4-4fdf-b0c6-2b63ce96c7f3" providerId="ADAL" clId="{7EBFBF8C-09E1-2B44-A70E-AAD91C5BC267}" dt="2020-05-07T21:25:57.546" v="129"/>
        <pc:sldMkLst>
          <pc:docMk/>
          <pc:sldMk cId="3919824370" sldId="2968"/>
        </pc:sldMkLst>
        <pc:spChg chg="mod">
          <ac:chgData name="Justina Kelstrom" userId="48ad5a6d-60f4-4fdf-b0c6-2b63ce96c7f3" providerId="ADAL" clId="{7EBFBF8C-09E1-2B44-A70E-AAD91C5BC267}" dt="2020-05-07T21:25:57.546" v="129"/>
          <ac:spMkLst>
            <pc:docMk/>
            <pc:sldMk cId="3919824370" sldId="2968"/>
            <ac:spMk id="2" creationId="{180D1778-0DA9-CD4D-B1B6-46F6B539A57B}"/>
          </ac:spMkLst>
        </pc:spChg>
        <pc:spChg chg="mod">
          <ac:chgData name="Justina Kelstrom" userId="48ad5a6d-60f4-4fdf-b0c6-2b63ce96c7f3" providerId="ADAL" clId="{7EBFBF8C-09E1-2B44-A70E-AAD91C5BC267}" dt="2020-05-07T21:25:57.546" v="129"/>
          <ac:spMkLst>
            <pc:docMk/>
            <pc:sldMk cId="3919824370" sldId="2968"/>
            <ac:spMk id="3" creationId="{758C627B-36E2-FF43-BA25-7351ACFD5EEA}"/>
          </ac:spMkLst>
        </pc:spChg>
      </pc:sldChg>
      <pc:sldChg chg="delSp modSp del">
        <pc:chgData name="Justina Kelstrom" userId="48ad5a6d-60f4-4fdf-b0c6-2b63ce96c7f3" providerId="ADAL" clId="{7EBFBF8C-09E1-2B44-A70E-AAD91C5BC267}" dt="2020-05-07T21:30:09.737" v="145" actId="2696"/>
        <pc:sldMkLst>
          <pc:docMk/>
          <pc:sldMk cId="2657500959" sldId="2979"/>
        </pc:sldMkLst>
        <pc:spChg chg="mod">
          <ac:chgData name="Justina Kelstrom" userId="48ad5a6d-60f4-4fdf-b0c6-2b63ce96c7f3" providerId="ADAL" clId="{7EBFBF8C-09E1-2B44-A70E-AAD91C5BC267}" dt="2020-05-07T21:27:25.463" v="133" actId="1076"/>
          <ac:spMkLst>
            <pc:docMk/>
            <pc:sldMk cId="2657500959" sldId="2979"/>
            <ac:spMk id="2" creationId="{FC79F8BC-15EE-49D6-B285-B10C08EDF6C7}"/>
          </ac:spMkLst>
        </pc:spChg>
        <pc:spChg chg="del">
          <ac:chgData name="Justina Kelstrom" userId="48ad5a6d-60f4-4fdf-b0c6-2b63ce96c7f3" providerId="ADAL" clId="{7EBFBF8C-09E1-2B44-A70E-AAD91C5BC267}" dt="2020-05-07T21:25:40.262" v="128" actId="478"/>
          <ac:spMkLst>
            <pc:docMk/>
            <pc:sldMk cId="2657500959" sldId="2979"/>
            <ac:spMk id="4" creationId="{704721FF-242B-4AB1-9A94-E2BDCAD1E3D5}"/>
          </ac:spMkLst>
        </pc:spChg>
        <pc:picChg chg="mod">
          <ac:chgData name="Justina Kelstrom" userId="48ad5a6d-60f4-4fdf-b0c6-2b63ce96c7f3" providerId="ADAL" clId="{7EBFBF8C-09E1-2B44-A70E-AAD91C5BC267}" dt="2020-05-07T21:27:26.356" v="134" actId="1076"/>
          <ac:picMkLst>
            <pc:docMk/>
            <pc:sldMk cId="2657500959" sldId="2979"/>
            <ac:picMk id="10" creationId="{32C81D27-CF2B-45B1-B0E9-98B45D144140}"/>
          </ac:picMkLst>
        </pc:picChg>
      </pc:sldChg>
      <pc:sldChg chg="addSp modSp add del setBg">
        <pc:chgData name="Justina Kelstrom" userId="48ad5a6d-60f4-4fdf-b0c6-2b63ce96c7f3" providerId="ADAL" clId="{7EBFBF8C-09E1-2B44-A70E-AAD91C5BC267}" dt="2020-05-07T21:35:01.962" v="198" actId="2696"/>
        <pc:sldMkLst>
          <pc:docMk/>
          <pc:sldMk cId="4228346068" sldId="2982"/>
        </pc:sldMkLst>
        <pc:spChg chg="add mod">
          <ac:chgData name="Justina Kelstrom" userId="48ad5a6d-60f4-4fdf-b0c6-2b63ce96c7f3" providerId="ADAL" clId="{7EBFBF8C-09E1-2B44-A70E-AAD91C5BC267}" dt="2020-05-07T21:30:02.355" v="144" actId="14100"/>
          <ac:spMkLst>
            <pc:docMk/>
            <pc:sldMk cId="4228346068" sldId="2982"/>
            <ac:spMk id="3" creationId="{053B20DE-C4D1-3940-B278-501F478D2A0E}"/>
          </ac:spMkLst>
        </pc:spChg>
        <pc:picChg chg="add mod modCrop">
          <ac:chgData name="Justina Kelstrom" userId="48ad5a6d-60f4-4fdf-b0c6-2b63ce96c7f3" providerId="ADAL" clId="{7EBFBF8C-09E1-2B44-A70E-AAD91C5BC267}" dt="2020-05-07T21:32:57.887" v="158" actId="732"/>
          <ac:picMkLst>
            <pc:docMk/>
            <pc:sldMk cId="4228346068" sldId="2982"/>
            <ac:picMk id="2" creationId="{4C266C2F-7C23-9B43-B413-6E5FBD45E1F3}"/>
          </ac:picMkLst>
        </pc:picChg>
      </pc:sldChg>
      <pc:sldChg chg="addSp delSp modSp add">
        <pc:chgData name="Justina Kelstrom" userId="48ad5a6d-60f4-4fdf-b0c6-2b63ce96c7f3" providerId="ADAL" clId="{7EBFBF8C-09E1-2B44-A70E-AAD91C5BC267}" dt="2020-05-07T21:36:02.838" v="207" actId="164"/>
        <pc:sldMkLst>
          <pc:docMk/>
          <pc:sldMk cId="127128633" sldId="2983"/>
        </pc:sldMkLst>
        <pc:spChg chg="mod">
          <ac:chgData name="Justina Kelstrom" userId="48ad5a6d-60f4-4fdf-b0c6-2b63ce96c7f3" providerId="ADAL" clId="{7EBFBF8C-09E1-2B44-A70E-AAD91C5BC267}" dt="2020-05-07T21:32:46.062" v="157" actId="27636"/>
          <ac:spMkLst>
            <pc:docMk/>
            <pc:sldMk cId="127128633" sldId="2983"/>
            <ac:spMk id="2" creationId="{2CF2AF9C-7D52-C34D-AEB5-CB0E4B09279A}"/>
          </ac:spMkLst>
        </pc:spChg>
        <pc:spChg chg="add del mod">
          <ac:chgData name="Justina Kelstrom" userId="48ad5a6d-60f4-4fdf-b0c6-2b63ce96c7f3" providerId="ADAL" clId="{7EBFBF8C-09E1-2B44-A70E-AAD91C5BC267}" dt="2020-05-07T21:35:32.124" v="203" actId="478"/>
          <ac:spMkLst>
            <pc:docMk/>
            <pc:sldMk cId="127128633" sldId="2983"/>
            <ac:spMk id="8" creationId="{50877ECC-215F-2E48-A0C6-0280094E2C54}"/>
          </ac:spMkLst>
        </pc:spChg>
        <pc:spChg chg="add mod">
          <ac:chgData name="Justina Kelstrom" userId="48ad5a6d-60f4-4fdf-b0c6-2b63ce96c7f3" providerId="ADAL" clId="{7EBFBF8C-09E1-2B44-A70E-AAD91C5BC267}" dt="2020-05-07T21:36:02.838" v="207" actId="164"/>
          <ac:spMkLst>
            <pc:docMk/>
            <pc:sldMk cId="127128633" sldId="2983"/>
            <ac:spMk id="9" creationId="{4917CF42-6931-B847-BF15-241F907CBBC0}"/>
          </ac:spMkLst>
        </pc:spChg>
        <pc:grpChg chg="add mod">
          <ac:chgData name="Justina Kelstrom" userId="48ad5a6d-60f4-4fdf-b0c6-2b63ce96c7f3" providerId="ADAL" clId="{7EBFBF8C-09E1-2B44-A70E-AAD91C5BC267}" dt="2020-05-07T21:36:02.838" v="207" actId="164"/>
          <ac:grpSpMkLst>
            <pc:docMk/>
            <pc:sldMk cId="127128633" sldId="2983"/>
            <ac:grpSpMk id="7" creationId="{BC8DB7E4-BC2F-5E45-BD7C-EBB1A418FEF9}"/>
          </ac:grpSpMkLst>
        </pc:grpChg>
        <pc:grpChg chg="add mod">
          <ac:chgData name="Justina Kelstrom" userId="48ad5a6d-60f4-4fdf-b0c6-2b63ce96c7f3" providerId="ADAL" clId="{7EBFBF8C-09E1-2B44-A70E-AAD91C5BC267}" dt="2020-05-07T21:36:02.838" v="207" actId="164"/>
          <ac:grpSpMkLst>
            <pc:docMk/>
            <pc:sldMk cId="127128633" sldId="2983"/>
            <ac:grpSpMk id="10" creationId="{B026B380-CFEE-B44D-B17C-920976D1AF56}"/>
          </ac:grpSpMkLst>
        </pc:grpChg>
        <pc:picChg chg="add mod">
          <ac:chgData name="Justina Kelstrom" userId="48ad5a6d-60f4-4fdf-b0c6-2b63ce96c7f3" providerId="ADAL" clId="{7EBFBF8C-09E1-2B44-A70E-AAD91C5BC267}" dt="2020-05-07T21:34:09.405" v="175" actId="164"/>
          <ac:picMkLst>
            <pc:docMk/>
            <pc:sldMk cId="127128633" sldId="2983"/>
            <ac:picMk id="5" creationId="{76475E67-CDEB-C84B-AE5B-9D4308A3D199}"/>
          </ac:picMkLst>
        </pc:picChg>
        <pc:picChg chg="add mod modCrop">
          <ac:chgData name="Justina Kelstrom" userId="48ad5a6d-60f4-4fdf-b0c6-2b63ce96c7f3" providerId="ADAL" clId="{7EBFBF8C-09E1-2B44-A70E-AAD91C5BC267}" dt="2020-05-07T21:34:09.405" v="175" actId="164"/>
          <ac:picMkLst>
            <pc:docMk/>
            <pc:sldMk cId="127128633" sldId="2983"/>
            <ac:picMk id="6" creationId="{DAF74BD9-4AF6-2E4C-B20F-6899AA4E8FD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533E8E-DB4F-CF49-BE7A-2218E79E97E7}" type="doc">
      <dgm:prSet loTypeId="urn:microsoft.com/office/officeart/2005/8/layout/vList3" loCatId="" qsTypeId="urn:microsoft.com/office/officeart/2005/8/quickstyle/simple1" qsCatId="simple" csTypeId="urn:microsoft.com/office/officeart/2005/8/colors/accent1_2" csCatId="accent1" phldr="1"/>
      <dgm:spPr/>
    </dgm:pt>
    <dgm:pt modelId="{BC85C25D-376A-344E-9B22-2E03EDC4E1FB}">
      <dgm:prSet phldrT="[Text]"/>
      <dgm:spPr/>
      <dgm:t>
        <a:bodyPr/>
        <a:lstStyle/>
        <a:p>
          <a:endParaRPr lang="en-US"/>
        </a:p>
        <a:p>
          <a:endParaRPr lang="en-US"/>
        </a:p>
        <a:p>
          <a:endParaRPr lang="en-US"/>
        </a:p>
      </dgm:t>
    </dgm:pt>
    <dgm:pt modelId="{E9137C44-6B79-7A46-BB97-3B022790ED5B}" type="parTrans" cxnId="{D78A6916-EC3C-924D-8D6C-0CBA955C8C79}">
      <dgm:prSet/>
      <dgm:spPr/>
      <dgm:t>
        <a:bodyPr/>
        <a:lstStyle/>
        <a:p>
          <a:endParaRPr lang="en-US"/>
        </a:p>
      </dgm:t>
    </dgm:pt>
    <dgm:pt modelId="{171ADE28-0593-4249-809E-F3A0337DD734}" type="sibTrans" cxnId="{D78A6916-EC3C-924D-8D6C-0CBA955C8C79}">
      <dgm:prSet/>
      <dgm:spPr/>
      <dgm:t>
        <a:bodyPr/>
        <a:lstStyle/>
        <a:p>
          <a:endParaRPr lang="en-US"/>
        </a:p>
      </dgm:t>
    </dgm:pt>
    <dgm:pt modelId="{B246759C-EBC8-7A45-8A6A-87F8C8C0C971}">
      <dgm:prSet phldrT="[Text]" custT="1"/>
      <dgm:spPr/>
      <dgm:t>
        <a:bodyPr/>
        <a:lstStyle/>
        <a:p>
          <a:r>
            <a:rPr lang="en-US" sz="2200"/>
            <a:t>Capability Development</a:t>
          </a:r>
        </a:p>
      </dgm:t>
    </dgm:pt>
    <dgm:pt modelId="{6FDC07F0-270F-1941-95AB-D283B6A64F2C}" type="parTrans" cxnId="{85A52F2B-A259-3449-AD11-791B6D97E5B9}">
      <dgm:prSet/>
      <dgm:spPr/>
      <dgm:t>
        <a:bodyPr/>
        <a:lstStyle/>
        <a:p>
          <a:endParaRPr lang="en-US"/>
        </a:p>
      </dgm:t>
    </dgm:pt>
    <dgm:pt modelId="{51585F56-5596-A446-A3DF-D33CAE2E02F4}" type="sibTrans" cxnId="{85A52F2B-A259-3449-AD11-791B6D97E5B9}">
      <dgm:prSet/>
      <dgm:spPr/>
      <dgm:t>
        <a:bodyPr/>
        <a:lstStyle/>
        <a:p>
          <a:endParaRPr lang="en-US"/>
        </a:p>
      </dgm:t>
    </dgm:pt>
    <dgm:pt modelId="{DEEF1A92-7F06-964C-A42A-AD4E0B3B1CB8}">
      <dgm:prSet phldrT="[Text]" custT="1"/>
      <dgm:spPr/>
      <dgm:t>
        <a:bodyPr/>
        <a:lstStyle/>
        <a:p>
          <a:r>
            <a:rPr lang="en-US" sz="2200"/>
            <a:t>Damage Mitigation</a:t>
          </a:r>
        </a:p>
      </dgm:t>
    </dgm:pt>
    <dgm:pt modelId="{5F009A96-9E6D-5641-B5D0-1F1F47C53F86}" type="parTrans" cxnId="{277F29EC-676A-C244-945E-10871154F8D4}">
      <dgm:prSet/>
      <dgm:spPr/>
      <dgm:t>
        <a:bodyPr/>
        <a:lstStyle/>
        <a:p>
          <a:endParaRPr lang="en-US"/>
        </a:p>
      </dgm:t>
    </dgm:pt>
    <dgm:pt modelId="{EFB74974-6DD9-B445-903A-8F7ECFF1CBFB}" type="sibTrans" cxnId="{277F29EC-676A-C244-945E-10871154F8D4}">
      <dgm:prSet/>
      <dgm:spPr/>
      <dgm:t>
        <a:bodyPr/>
        <a:lstStyle/>
        <a:p>
          <a:endParaRPr lang="en-US"/>
        </a:p>
      </dgm:t>
    </dgm:pt>
    <dgm:pt modelId="{AC8EACA4-D5DF-444F-BE73-BE3E2DA3B728}">
      <dgm:prSet phldrT="[Text]" custT="1"/>
      <dgm:spPr/>
      <dgm:t>
        <a:bodyPr/>
        <a:lstStyle/>
        <a:p>
          <a:r>
            <a:rPr lang="en-US" sz="2200"/>
            <a:t>Mission Recovery</a:t>
          </a:r>
        </a:p>
      </dgm:t>
    </dgm:pt>
    <dgm:pt modelId="{0D721749-8432-3346-85F2-B6F6C015A1A9}" type="parTrans" cxnId="{207EAD59-6927-5243-BD2C-972DE0BDF9FC}">
      <dgm:prSet/>
      <dgm:spPr/>
      <dgm:t>
        <a:bodyPr/>
        <a:lstStyle/>
        <a:p>
          <a:endParaRPr lang="en-US"/>
        </a:p>
      </dgm:t>
    </dgm:pt>
    <dgm:pt modelId="{3D3D606E-4147-3B41-9F58-AAD19784A441}" type="sibTrans" cxnId="{207EAD59-6927-5243-BD2C-972DE0BDF9FC}">
      <dgm:prSet/>
      <dgm:spPr/>
      <dgm:t>
        <a:bodyPr/>
        <a:lstStyle/>
        <a:p>
          <a:endParaRPr lang="en-US"/>
        </a:p>
      </dgm:t>
    </dgm:pt>
    <dgm:pt modelId="{9476A218-A648-1C4B-96DA-3CFC97A4A01B}">
      <dgm:prSet phldrT="[Text]" custT="1"/>
      <dgm:spPr/>
      <dgm:t>
        <a:bodyPr/>
        <a:lstStyle/>
        <a:p>
          <a:r>
            <a:rPr lang="en-US" sz="2200"/>
            <a:t>Crafting a Better Normal</a:t>
          </a:r>
        </a:p>
      </dgm:t>
    </dgm:pt>
    <dgm:pt modelId="{4BFD9AE2-5E91-C34C-89E2-D9CB199B7B7D}" type="sibTrans" cxnId="{DBDD8EE6-AF34-1F4B-8407-0FEA886F0A8A}">
      <dgm:prSet/>
      <dgm:spPr/>
      <dgm:t>
        <a:bodyPr/>
        <a:lstStyle/>
        <a:p>
          <a:endParaRPr lang="en-US"/>
        </a:p>
      </dgm:t>
    </dgm:pt>
    <dgm:pt modelId="{FD8FC276-55D3-9744-B92F-87BC9BBC42FF}" type="parTrans" cxnId="{DBDD8EE6-AF34-1F4B-8407-0FEA886F0A8A}">
      <dgm:prSet/>
      <dgm:spPr/>
      <dgm:t>
        <a:bodyPr/>
        <a:lstStyle/>
        <a:p>
          <a:endParaRPr lang="en-US"/>
        </a:p>
      </dgm:t>
    </dgm:pt>
    <dgm:pt modelId="{2895DAF6-7318-5340-A4DD-EBA33CD56431}" type="pres">
      <dgm:prSet presAssocID="{3C533E8E-DB4F-CF49-BE7A-2218E79E97E7}" presName="linearFlow" presStyleCnt="0">
        <dgm:presLayoutVars>
          <dgm:dir/>
          <dgm:resizeHandles val="exact"/>
        </dgm:presLayoutVars>
      </dgm:prSet>
      <dgm:spPr/>
    </dgm:pt>
    <dgm:pt modelId="{26ADDE7B-A101-2B49-9CF8-077428FE0AD3}" type="pres">
      <dgm:prSet presAssocID="{BC85C25D-376A-344E-9B22-2E03EDC4E1FB}" presName="composite" presStyleCnt="0"/>
      <dgm:spPr/>
    </dgm:pt>
    <dgm:pt modelId="{9A4D812A-F8B4-A743-9182-40222996F86B}" type="pres">
      <dgm:prSet presAssocID="{BC85C25D-376A-344E-9B22-2E03EDC4E1FB}" presName="imgShp" presStyleLbl="fgImgPlace1" presStyleIdx="0" presStyleCnt="5" custLinFactX="-100000" custLinFactNeighborX="-101160" custLinFactNeighborY="18350"/>
      <dgm:spPr>
        <a:solidFill>
          <a:schemeClr val="bg1"/>
        </a:solidFill>
        <a:ln>
          <a:solidFill>
            <a:schemeClr val="accent1"/>
          </a:solidFill>
        </a:ln>
      </dgm:spPr>
    </dgm:pt>
    <dgm:pt modelId="{A148BEDE-9500-F54C-8893-0D4D3B56CFDC}" type="pres">
      <dgm:prSet presAssocID="{BC85C25D-376A-344E-9B22-2E03EDC4E1FB}" presName="txShp" presStyleLbl="node1" presStyleIdx="0" presStyleCnt="5" custScaleY="88673" custLinFactNeighborX="-28260" custLinFactNeighborY="12836">
        <dgm:presLayoutVars>
          <dgm:bulletEnabled val="1"/>
        </dgm:presLayoutVars>
      </dgm:prSet>
      <dgm:spPr/>
    </dgm:pt>
    <dgm:pt modelId="{82BE07C1-790E-FB4F-B5BA-618B3A89EA84}" type="pres">
      <dgm:prSet presAssocID="{171ADE28-0593-4249-809E-F3A0337DD734}" presName="spacing" presStyleCnt="0"/>
      <dgm:spPr/>
    </dgm:pt>
    <dgm:pt modelId="{5B00EA99-50B7-0E46-8AC9-BDEBD0B7B0B8}" type="pres">
      <dgm:prSet presAssocID="{B246759C-EBC8-7A45-8A6A-87F8C8C0C971}" presName="composite" presStyleCnt="0"/>
      <dgm:spPr/>
    </dgm:pt>
    <dgm:pt modelId="{CF9DAD40-C4D6-1741-AF66-5A90521F9639}" type="pres">
      <dgm:prSet presAssocID="{B246759C-EBC8-7A45-8A6A-87F8C8C0C971}" presName="imgShp" presStyleLbl="fgImgPlace1" presStyleIdx="1" presStyleCnt="5" custLinFactX="-31087" custLinFactNeighborX="-100000" custLinFactNeighborY="8965"/>
      <dgm:spPr>
        <a:solidFill>
          <a:schemeClr val="bg1"/>
        </a:solidFill>
        <a:ln>
          <a:solidFill>
            <a:schemeClr val="accent1"/>
          </a:solidFill>
        </a:ln>
      </dgm:spPr>
    </dgm:pt>
    <dgm:pt modelId="{2130E180-0C51-784D-857F-2EB2CF526CED}" type="pres">
      <dgm:prSet presAssocID="{B246759C-EBC8-7A45-8A6A-87F8C8C0C971}" presName="txShp" presStyleLbl="node1" presStyleIdx="1" presStyleCnt="5" custScaleY="89812" custLinFactNeighborX="-18066" custLinFactNeighborY="3871">
        <dgm:presLayoutVars>
          <dgm:bulletEnabled val="1"/>
        </dgm:presLayoutVars>
      </dgm:prSet>
      <dgm:spPr/>
    </dgm:pt>
    <dgm:pt modelId="{50717A8B-A5EF-F14A-96FB-E509EE84F8ED}" type="pres">
      <dgm:prSet presAssocID="{51585F56-5596-A446-A3DF-D33CAE2E02F4}" presName="spacing" presStyleCnt="0"/>
      <dgm:spPr/>
    </dgm:pt>
    <dgm:pt modelId="{B6DEB5F9-C925-674C-AF3F-A8BAD794B18E}" type="pres">
      <dgm:prSet presAssocID="{DEEF1A92-7F06-964C-A42A-AD4E0B3B1CB8}" presName="composite" presStyleCnt="0"/>
      <dgm:spPr/>
    </dgm:pt>
    <dgm:pt modelId="{15A51387-0662-3047-806B-75B1EF4B256F}" type="pres">
      <dgm:prSet presAssocID="{DEEF1A92-7F06-964C-A42A-AD4E0B3B1CB8}" presName="imgShp" presStyleLbl="fgImgPlace1" presStyleIdx="2" presStyleCnt="5" custFlipVert="0" custFlipHor="1" custScaleX="34266" custScaleY="8649" custLinFactNeighborX="-20768" custLinFactNeighborY="244"/>
      <dgm:spPr/>
    </dgm:pt>
    <dgm:pt modelId="{4F049BFB-6B58-8344-8D74-54FD28F508D4}" type="pres">
      <dgm:prSet presAssocID="{DEEF1A92-7F06-964C-A42A-AD4E0B3B1CB8}" presName="txShp" presStyleLbl="node1" presStyleIdx="2" presStyleCnt="5" custScaleY="93316" custLinFactNeighborX="-8642" custLinFactNeighborY="-3342">
        <dgm:presLayoutVars>
          <dgm:bulletEnabled val="1"/>
        </dgm:presLayoutVars>
      </dgm:prSet>
      <dgm:spPr/>
    </dgm:pt>
    <dgm:pt modelId="{301D006C-7B1D-DA4E-9FD0-711FF6CDE75A}" type="pres">
      <dgm:prSet presAssocID="{EFB74974-6DD9-B445-903A-8F7ECFF1CBFB}" presName="spacing" presStyleCnt="0"/>
      <dgm:spPr/>
    </dgm:pt>
    <dgm:pt modelId="{5FC45E90-3442-8C4D-BCEB-EFA8DF75488F}" type="pres">
      <dgm:prSet presAssocID="{AC8EACA4-D5DF-444F-BE73-BE3E2DA3B728}" presName="composite" presStyleCnt="0"/>
      <dgm:spPr/>
    </dgm:pt>
    <dgm:pt modelId="{F4A6D535-6A1B-2C42-89B1-E604FFEA9950}" type="pres">
      <dgm:prSet presAssocID="{AC8EACA4-D5DF-444F-BE73-BE3E2DA3B728}" presName="imgShp" presStyleLbl="fgImgPlace1" presStyleIdx="3" presStyleCnt="5" custFlipVert="1" custFlipHor="1" custScaleX="29069" custScaleY="36071" custLinFactX="14753" custLinFactNeighborX="100000" custLinFactNeighborY="-6965"/>
      <dgm:spPr/>
    </dgm:pt>
    <dgm:pt modelId="{BA70BAEF-1CFF-DB41-9822-A3A34D24CC19}" type="pres">
      <dgm:prSet presAssocID="{AC8EACA4-D5DF-444F-BE73-BE3E2DA3B728}" presName="txShp" presStyleLbl="node1" presStyleIdx="3" presStyleCnt="5" custScaleY="91888" custLinFactNeighborX="5303" custLinFactNeighborY="-8965">
        <dgm:presLayoutVars>
          <dgm:bulletEnabled val="1"/>
        </dgm:presLayoutVars>
      </dgm:prSet>
      <dgm:spPr/>
    </dgm:pt>
    <dgm:pt modelId="{0AA3C620-5433-7D48-9D2E-C2FD05AC40A1}" type="pres">
      <dgm:prSet presAssocID="{3D3D606E-4147-3B41-9F58-AAD19784A441}" presName="spacing" presStyleCnt="0"/>
      <dgm:spPr/>
    </dgm:pt>
    <dgm:pt modelId="{5CADAC76-48F7-A248-BD92-B22A31073A80}" type="pres">
      <dgm:prSet presAssocID="{9476A218-A648-1C4B-96DA-3CFC97A4A01B}" presName="composite" presStyleCnt="0"/>
      <dgm:spPr/>
    </dgm:pt>
    <dgm:pt modelId="{0A74E62D-23CA-C445-A98D-D8A961DA8CB2}" type="pres">
      <dgm:prSet presAssocID="{9476A218-A648-1C4B-96DA-3CFC97A4A01B}" presName="imgShp" presStyleLbl="fgImgPlace1" presStyleIdx="4" presStyleCnt="5" custFlipVert="0" custScaleX="11237" custScaleY="24564" custLinFactX="91584" custLinFactNeighborX="100000" custLinFactNeighborY="-13152"/>
      <dgm:spPr/>
    </dgm:pt>
    <dgm:pt modelId="{704DFF35-2925-1D4C-A4D4-6B32FBD57E56}" type="pres">
      <dgm:prSet presAssocID="{9476A218-A648-1C4B-96DA-3CFC97A4A01B}" presName="txShp" presStyleLbl="node1" presStyleIdx="4" presStyleCnt="5" custLinFactNeighborX="16261" custLinFactNeighborY="-19305">
        <dgm:presLayoutVars>
          <dgm:bulletEnabled val="1"/>
        </dgm:presLayoutVars>
      </dgm:prSet>
      <dgm:spPr/>
    </dgm:pt>
  </dgm:ptLst>
  <dgm:cxnLst>
    <dgm:cxn modelId="{D78A6916-EC3C-924D-8D6C-0CBA955C8C79}" srcId="{3C533E8E-DB4F-CF49-BE7A-2218E79E97E7}" destId="{BC85C25D-376A-344E-9B22-2E03EDC4E1FB}" srcOrd="0" destOrd="0" parTransId="{E9137C44-6B79-7A46-BB97-3B022790ED5B}" sibTransId="{171ADE28-0593-4249-809E-F3A0337DD734}"/>
    <dgm:cxn modelId="{BA70E918-F51C-9241-A20E-DED6D60B1F6B}" type="presOf" srcId="{B246759C-EBC8-7A45-8A6A-87F8C8C0C971}" destId="{2130E180-0C51-784D-857F-2EB2CF526CED}" srcOrd="0" destOrd="0" presId="urn:microsoft.com/office/officeart/2005/8/layout/vList3"/>
    <dgm:cxn modelId="{7DEC611F-A95A-294A-B04B-A1CCF3AB850B}" type="presOf" srcId="{DEEF1A92-7F06-964C-A42A-AD4E0B3B1CB8}" destId="{4F049BFB-6B58-8344-8D74-54FD28F508D4}" srcOrd="0" destOrd="0" presId="urn:microsoft.com/office/officeart/2005/8/layout/vList3"/>
    <dgm:cxn modelId="{D3996C1F-E4F2-E74A-B1A3-4988E850FA46}" type="presOf" srcId="{BC85C25D-376A-344E-9B22-2E03EDC4E1FB}" destId="{A148BEDE-9500-F54C-8893-0D4D3B56CFDC}" srcOrd="0" destOrd="0" presId="urn:microsoft.com/office/officeart/2005/8/layout/vList3"/>
    <dgm:cxn modelId="{85A52F2B-A259-3449-AD11-791B6D97E5B9}" srcId="{3C533E8E-DB4F-CF49-BE7A-2218E79E97E7}" destId="{B246759C-EBC8-7A45-8A6A-87F8C8C0C971}" srcOrd="1" destOrd="0" parTransId="{6FDC07F0-270F-1941-95AB-D283B6A64F2C}" sibTransId="{51585F56-5596-A446-A3DF-D33CAE2E02F4}"/>
    <dgm:cxn modelId="{207EAD59-6927-5243-BD2C-972DE0BDF9FC}" srcId="{3C533E8E-DB4F-CF49-BE7A-2218E79E97E7}" destId="{AC8EACA4-D5DF-444F-BE73-BE3E2DA3B728}" srcOrd="3" destOrd="0" parTransId="{0D721749-8432-3346-85F2-B6F6C015A1A9}" sibTransId="{3D3D606E-4147-3B41-9F58-AAD19784A441}"/>
    <dgm:cxn modelId="{45C7C08D-9FF7-334C-981F-FC504FF4E439}" type="presOf" srcId="{AC8EACA4-D5DF-444F-BE73-BE3E2DA3B728}" destId="{BA70BAEF-1CFF-DB41-9822-A3A34D24CC19}" srcOrd="0" destOrd="0" presId="urn:microsoft.com/office/officeart/2005/8/layout/vList3"/>
    <dgm:cxn modelId="{4E6C8696-0836-EA40-AB57-A25B79947F81}" type="presOf" srcId="{9476A218-A648-1C4B-96DA-3CFC97A4A01B}" destId="{704DFF35-2925-1D4C-A4D4-6B32FBD57E56}" srcOrd="0" destOrd="0" presId="urn:microsoft.com/office/officeart/2005/8/layout/vList3"/>
    <dgm:cxn modelId="{0F7407B2-FAE6-F844-9A29-9C0AA57AB9C4}" type="presOf" srcId="{3C533E8E-DB4F-CF49-BE7A-2218E79E97E7}" destId="{2895DAF6-7318-5340-A4DD-EBA33CD56431}" srcOrd="0" destOrd="0" presId="urn:microsoft.com/office/officeart/2005/8/layout/vList3"/>
    <dgm:cxn modelId="{DBDD8EE6-AF34-1F4B-8407-0FEA886F0A8A}" srcId="{3C533E8E-DB4F-CF49-BE7A-2218E79E97E7}" destId="{9476A218-A648-1C4B-96DA-3CFC97A4A01B}" srcOrd="4" destOrd="0" parTransId="{FD8FC276-55D3-9744-B92F-87BC9BBC42FF}" sibTransId="{4BFD9AE2-5E91-C34C-89E2-D9CB199B7B7D}"/>
    <dgm:cxn modelId="{277F29EC-676A-C244-945E-10871154F8D4}" srcId="{3C533E8E-DB4F-CF49-BE7A-2218E79E97E7}" destId="{DEEF1A92-7F06-964C-A42A-AD4E0B3B1CB8}" srcOrd="2" destOrd="0" parTransId="{5F009A96-9E6D-5641-B5D0-1F1F47C53F86}" sibTransId="{EFB74974-6DD9-B445-903A-8F7ECFF1CBFB}"/>
    <dgm:cxn modelId="{14FB2F02-8059-0244-B05B-C3E7B328A60F}" type="presParOf" srcId="{2895DAF6-7318-5340-A4DD-EBA33CD56431}" destId="{26ADDE7B-A101-2B49-9CF8-077428FE0AD3}" srcOrd="0" destOrd="0" presId="urn:microsoft.com/office/officeart/2005/8/layout/vList3"/>
    <dgm:cxn modelId="{F8009833-35C8-1745-A478-774404B66743}" type="presParOf" srcId="{26ADDE7B-A101-2B49-9CF8-077428FE0AD3}" destId="{9A4D812A-F8B4-A743-9182-40222996F86B}" srcOrd="0" destOrd="0" presId="urn:microsoft.com/office/officeart/2005/8/layout/vList3"/>
    <dgm:cxn modelId="{5A993C32-AA61-0242-9DD9-0553301E563C}" type="presParOf" srcId="{26ADDE7B-A101-2B49-9CF8-077428FE0AD3}" destId="{A148BEDE-9500-F54C-8893-0D4D3B56CFDC}" srcOrd="1" destOrd="0" presId="urn:microsoft.com/office/officeart/2005/8/layout/vList3"/>
    <dgm:cxn modelId="{017B4C96-7F87-F944-B2A9-3B38D21FCE35}" type="presParOf" srcId="{2895DAF6-7318-5340-A4DD-EBA33CD56431}" destId="{82BE07C1-790E-FB4F-B5BA-618B3A89EA84}" srcOrd="1" destOrd="0" presId="urn:microsoft.com/office/officeart/2005/8/layout/vList3"/>
    <dgm:cxn modelId="{CBB144A2-2432-AA41-88D5-782F0E392B2E}" type="presParOf" srcId="{2895DAF6-7318-5340-A4DD-EBA33CD56431}" destId="{5B00EA99-50B7-0E46-8AC9-BDEBD0B7B0B8}" srcOrd="2" destOrd="0" presId="urn:microsoft.com/office/officeart/2005/8/layout/vList3"/>
    <dgm:cxn modelId="{3D1C7D1B-3D1F-6247-98D7-833AC76F1EE2}" type="presParOf" srcId="{5B00EA99-50B7-0E46-8AC9-BDEBD0B7B0B8}" destId="{CF9DAD40-C4D6-1741-AF66-5A90521F9639}" srcOrd="0" destOrd="0" presId="urn:microsoft.com/office/officeart/2005/8/layout/vList3"/>
    <dgm:cxn modelId="{DE1566BD-AC3F-DC42-BDA7-D04687863BA8}" type="presParOf" srcId="{5B00EA99-50B7-0E46-8AC9-BDEBD0B7B0B8}" destId="{2130E180-0C51-784D-857F-2EB2CF526CED}" srcOrd="1" destOrd="0" presId="urn:microsoft.com/office/officeart/2005/8/layout/vList3"/>
    <dgm:cxn modelId="{F06449DC-DDBF-8643-8550-125F8E8A098A}" type="presParOf" srcId="{2895DAF6-7318-5340-A4DD-EBA33CD56431}" destId="{50717A8B-A5EF-F14A-96FB-E509EE84F8ED}" srcOrd="3" destOrd="0" presId="urn:microsoft.com/office/officeart/2005/8/layout/vList3"/>
    <dgm:cxn modelId="{6D245C69-6496-8945-ADCD-CA8FE9611462}" type="presParOf" srcId="{2895DAF6-7318-5340-A4DD-EBA33CD56431}" destId="{B6DEB5F9-C925-674C-AF3F-A8BAD794B18E}" srcOrd="4" destOrd="0" presId="urn:microsoft.com/office/officeart/2005/8/layout/vList3"/>
    <dgm:cxn modelId="{7F5CBD59-755F-1A4F-A157-1770D4446E6C}" type="presParOf" srcId="{B6DEB5F9-C925-674C-AF3F-A8BAD794B18E}" destId="{15A51387-0662-3047-806B-75B1EF4B256F}" srcOrd="0" destOrd="0" presId="urn:microsoft.com/office/officeart/2005/8/layout/vList3"/>
    <dgm:cxn modelId="{828EFCEA-C216-C248-BE43-AC120559547B}" type="presParOf" srcId="{B6DEB5F9-C925-674C-AF3F-A8BAD794B18E}" destId="{4F049BFB-6B58-8344-8D74-54FD28F508D4}" srcOrd="1" destOrd="0" presId="urn:microsoft.com/office/officeart/2005/8/layout/vList3"/>
    <dgm:cxn modelId="{0A4CCB95-1EAF-6D4A-BFD6-F5BDEA8FBF24}" type="presParOf" srcId="{2895DAF6-7318-5340-A4DD-EBA33CD56431}" destId="{301D006C-7B1D-DA4E-9FD0-711FF6CDE75A}" srcOrd="5" destOrd="0" presId="urn:microsoft.com/office/officeart/2005/8/layout/vList3"/>
    <dgm:cxn modelId="{A597583F-3884-BE40-A624-69F1B5E5B924}" type="presParOf" srcId="{2895DAF6-7318-5340-A4DD-EBA33CD56431}" destId="{5FC45E90-3442-8C4D-BCEB-EFA8DF75488F}" srcOrd="6" destOrd="0" presId="urn:microsoft.com/office/officeart/2005/8/layout/vList3"/>
    <dgm:cxn modelId="{56A68F17-6812-6D41-8C6E-6220A63D6975}" type="presParOf" srcId="{5FC45E90-3442-8C4D-BCEB-EFA8DF75488F}" destId="{F4A6D535-6A1B-2C42-89B1-E604FFEA9950}" srcOrd="0" destOrd="0" presId="urn:microsoft.com/office/officeart/2005/8/layout/vList3"/>
    <dgm:cxn modelId="{838E73D7-3B95-9B4F-A359-D857BEFBE9E9}" type="presParOf" srcId="{5FC45E90-3442-8C4D-BCEB-EFA8DF75488F}" destId="{BA70BAEF-1CFF-DB41-9822-A3A34D24CC19}" srcOrd="1" destOrd="0" presId="urn:microsoft.com/office/officeart/2005/8/layout/vList3"/>
    <dgm:cxn modelId="{8B09953A-0020-A547-8F28-1040094E3F98}" type="presParOf" srcId="{2895DAF6-7318-5340-A4DD-EBA33CD56431}" destId="{0AA3C620-5433-7D48-9D2E-C2FD05AC40A1}" srcOrd="7" destOrd="0" presId="urn:microsoft.com/office/officeart/2005/8/layout/vList3"/>
    <dgm:cxn modelId="{CA8F3411-BB4C-1446-B51B-80A39BCBC58E}" type="presParOf" srcId="{2895DAF6-7318-5340-A4DD-EBA33CD56431}" destId="{5CADAC76-48F7-A248-BD92-B22A31073A80}" srcOrd="8" destOrd="0" presId="urn:microsoft.com/office/officeart/2005/8/layout/vList3"/>
    <dgm:cxn modelId="{C11492ED-F3A1-7149-AB3B-945C84009B27}" type="presParOf" srcId="{5CADAC76-48F7-A248-BD92-B22A31073A80}" destId="{0A74E62D-23CA-C445-A98D-D8A961DA8CB2}" srcOrd="0" destOrd="0" presId="urn:microsoft.com/office/officeart/2005/8/layout/vList3"/>
    <dgm:cxn modelId="{792539C2-B68B-A04E-A652-95BFBF40BE17}" type="presParOf" srcId="{5CADAC76-48F7-A248-BD92-B22A31073A80}" destId="{704DFF35-2925-1D4C-A4D4-6B32FBD57E5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8BEDE-9500-F54C-8893-0D4D3B56CFDC}">
      <dsp:nvSpPr>
        <dsp:cNvPr id="0" name=""/>
        <dsp:cNvSpPr/>
      </dsp:nvSpPr>
      <dsp:spPr>
        <a:xfrm rot="10800000">
          <a:off x="0" y="144745"/>
          <a:ext cx="6935866" cy="6905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436" tIns="45720" rIns="85344" bIns="45720" numCol="1" spcCol="1270" anchor="ctr" anchorCtr="0">
          <a:noAutofit/>
        </a:bodyPr>
        <a:lstStyle/>
        <a:p>
          <a:pPr marL="0" lvl="0" indent="0" algn="ctr" defTabSz="533400">
            <a:lnSpc>
              <a:spcPct val="90000"/>
            </a:lnSpc>
            <a:spcBef>
              <a:spcPct val="0"/>
            </a:spcBef>
            <a:spcAft>
              <a:spcPct val="35000"/>
            </a:spcAft>
            <a:buNone/>
          </a:pPr>
          <a:endParaRPr lang="en-US" sz="1200" kern="1200"/>
        </a:p>
        <a:p>
          <a:pPr marL="0" lvl="0" indent="0" algn="ctr" defTabSz="533400">
            <a:lnSpc>
              <a:spcPct val="90000"/>
            </a:lnSpc>
            <a:spcBef>
              <a:spcPct val="0"/>
            </a:spcBef>
            <a:spcAft>
              <a:spcPct val="35000"/>
            </a:spcAft>
            <a:buNone/>
          </a:pPr>
          <a:endParaRPr lang="en-US" sz="1200" kern="1200"/>
        </a:p>
        <a:p>
          <a:pPr marL="0" lvl="0" indent="0" algn="ctr" defTabSz="533400">
            <a:lnSpc>
              <a:spcPct val="90000"/>
            </a:lnSpc>
            <a:spcBef>
              <a:spcPct val="0"/>
            </a:spcBef>
            <a:spcAft>
              <a:spcPct val="35000"/>
            </a:spcAft>
            <a:buNone/>
          </a:pPr>
          <a:endParaRPr lang="en-US" sz="1200" kern="1200"/>
        </a:p>
      </dsp:txBody>
      <dsp:txXfrm rot="10800000">
        <a:off x="172650" y="144745"/>
        <a:ext cx="6763216" cy="690599"/>
      </dsp:txXfrm>
    </dsp:sp>
    <dsp:sp modelId="{9A4D812A-F8B4-A743-9182-40222996F86B}">
      <dsp:nvSpPr>
        <dsp:cNvPr id="0" name=""/>
        <dsp:cNvSpPr/>
      </dsp:nvSpPr>
      <dsp:spPr>
        <a:xfrm>
          <a:off x="0" y="143581"/>
          <a:ext cx="778815" cy="778815"/>
        </a:xfrm>
        <a:prstGeom prst="ellipse">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2130E180-0C51-784D-857F-2EB2CF526CED}">
      <dsp:nvSpPr>
        <dsp:cNvPr id="0" name=""/>
        <dsp:cNvSpPr/>
      </dsp:nvSpPr>
      <dsp:spPr>
        <a:xfrm rot="10800000">
          <a:off x="688674" y="1081787"/>
          <a:ext cx="6935866" cy="69947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436"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Capability Development</a:t>
          </a:r>
        </a:p>
      </dsp:txBody>
      <dsp:txXfrm rot="10800000">
        <a:off x="863541" y="1081787"/>
        <a:ext cx="6760999" cy="699470"/>
      </dsp:txXfrm>
    </dsp:sp>
    <dsp:sp modelId="{CF9DAD40-C4D6-1741-AF66-5A90521F9639}">
      <dsp:nvSpPr>
        <dsp:cNvPr id="0" name=""/>
        <dsp:cNvSpPr/>
      </dsp:nvSpPr>
      <dsp:spPr>
        <a:xfrm>
          <a:off x="531373" y="1081787"/>
          <a:ext cx="778815" cy="778815"/>
        </a:xfrm>
        <a:prstGeom prst="ellipse">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4F049BFB-6B58-8344-8D74-54FD28F508D4}">
      <dsp:nvSpPr>
        <dsp:cNvPr id="0" name=""/>
        <dsp:cNvSpPr/>
      </dsp:nvSpPr>
      <dsp:spPr>
        <a:xfrm rot="10800000">
          <a:off x="1214323" y="1997236"/>
          <a:ext cx="6935866" cy="7267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436"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Damage Mitigation</a:t>
          </a:r>
        </a:p>
      </dsp:txBody>
      <dsp:txXfrm rot="10800000">
        <a:off x="1396013" y="1997236"/>
        <a:ext cx="6754176" cy="726759"/>
      </dsp:txXfrm>
    </dsp:sp>
    <dsp:sp modelId="{15A51387-0662-3047-806B-75B1EF4B256F}">
      <dsp:nvSpPr>
        <dsp:cNvPr id="0" name=""/>
        <dsp:cNvSpPr/>
      </dsp:nvSpPr>
      <dsp:spPr>
        <a:xfrm flipH="1">
          <a:off x="1518542" y="2354865"/>
          <a:ext cx="266869" cy="6735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70BAEF-1CFF-DB41-9822-A3A34D24CC19}">
      <dsp:nvSpPr>
        <dsp:cNvPr id="0" name=""/>
        <dsp:cNvSpPr/>
      </dsp:nvSpPr>
      <dsp:spPr>
        <a:xfrm rot="10800000">
          <a:off x="2171411" y="2912686"/>
          <a:ext cx="6935866" cy="7156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436"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Mission Recovery</a:t>
          </a:r>
        </a:p>
      </dsp:txBody>
      <dsp:txXfrm rot="10800000">
        <a:off x="2350320" y="2912686"/>
        <a:ext cx="6756957" cy="715638"/>
      </dsp:txXfrm>
    </dsp:sp>
    <dsp:sp modelId="{F4A6D535-6A1B-2C42-89B1-E604FFEA9950}">
      <dsp:nvSpPr>
        <dsp:cNvPr id="0" name=""/>
        <dsp:cNvSpPr/>
      </dsp:nvSpPr>
      <dsp:spPr>
        <a:xfrm flipH="1" flipV="1">
          <a:off x="2584120" y="3145618"/>
          <a:ext cx="226393" cy="280926"/>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4DFF35-2925-1D4C-A4D4-6B32FBD57E56}">
      <dsp:nvSpPr>
        <dsp:cNvPr id="0" name=""/>
        <dsp:cNvSpPr/>
      </dsp:nvSpPr>
      <dsp:spPr>
        <a:xfrm rot="10800000">
          <a:off x="2896724" y="3780277"/>
          <a:ext cx="6935866" cy="77881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436"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Crafting a Better Normal</a:t>
          </a:r>
        </a:p>
      </dsp:txBody>
      <dsp:txXfrm rot="10800000">
        <a:off x="3091428" y="3780277"/>
        <a:ext cx="6741162" cy="778815"/>
      </dsp:txXfrm>
    </dsp:sp>
    <dsp:sp modelId="{0A74E62D-23CA-C445-A98D-D8A961DA8CB2}">
      <dsp:nvSpPr>
        <dsp:cNvPr id="0" name=""/>
        <dsp:cNvSpPr/>
      </dsp:nvSpPr>
      <dsp:spPr>
        <a:xfrm>
          <a:off x="3217211" y="4121951"/>
          <a:ext cx="87515" cy="19130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6BC2A-A4E0-6046-BDA4-7D37DE1A4A85}" type="datetimeFigureOut">
              <a:rPr lang="en-US" smtClean="0"/>
              <a:t>5/7/2020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DB970-AF1B-0C4D-9373-17BC8B0079FD}" type="slidenum">
              <a:rPr lang="en-US" smtClean="0"/>
              <a:t>‹#›</a:t>
            </a:fld>
            <a:endParaRPr lang="en-US"/>
          </a:p>
        </p:txBody>
      </p:sp>
    </p:spTree>
    <p:extLst>
      <p:ext uri="{BB962C8B-B14F-4D97-AF65-F5344CB8AC3E}">
        <p14:creationId xmlns:p14="http://schemas.microsoft.com/office/powerpoint/2010/main" val="57530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8DB970-AF1B-0C4D-9373-17BC8B0079FD}" type="slidenum">
              <a:rPr lang="en-US" smtClean="0"/>
              <a:t>1</a:t>
            </a:fld>
            <a:endParaRPr lang="en-US"/>
          </a:p>
        </p:txBody>
      </p:sp>
    </p:spTree>
    <p:extLst>
      <p:ext uri="{BB962C8B-B14F-4D97-AF65-F5344CB8AC3E}">
        <p14:creationId xmlns:p14="http://schemas.microsoft.com/office/powerpoint/2010/main" val="73860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 PETERSON CLOSING REMARKS</a:t>
            </a:r>
          </a:p>
          <a:p>
            <a:pPr marL="171450" indent="-171450">
              <a:buFont typeface="Arial"/>
              <a:buChar char="•"/>
            </a:pPr>
            <a:endParaRPr lang="en-US">
              <a:cs typeface="Calibri"/>
            </a:endParaRPr>
          </a:p>
          <a:p>
            <a:pPr marL="171450" indent="-171450">
              <a:buFont typeface="Arial"/>
              <a:buChar char="•"/>
            </a:pPr>
            <a:r>
              <a:rPr lang="en-US">
                <a:cs typeface="Calibri"/>
              </a:rPr>
              <a:t>CME is available</a:t>
            </a:r>
          </a:p>
          <a:p>
            <a:pPr marL="171450" indent="-171450">
              <a:buFont typeface="Arial"/>
              <a:buChar char="•"/>
            </a:pPr>
            <a:r>
              <a:rPr lang="en-US">
                <a:cs typeface="Calibri"/>
              </a:rPr>
              <a:t>Replay will be available within 48 hours</a:t>
            </a:r>
          </a:p>
          <a:p>
            <a:pPr marL="171450" indent="-171450">
              <a:buFont typeface="Arial"/>
              <a:buChar char="•"/>
            </a:pPr>
            <a:endParaRPr lang="en-US">
              <a:cs typeface="Calibri"/>
            </a:endParaRPr>
          </a:p>
          <a:p>
            <a:pPr marL="171450" indent="-171450">
              <a:buFont typeface="Arial,Sans-Serif"/>
              <a:buChar char="•"/>
            </a:pPr>
            <a:r>
              <a:rPr lang="en-US"/>
              <a:t>We are truly all in this together...</a:t>
            </a:r>
          </a:p>
          <a:p>
            <a:pPr marL="171450" indent="-171450">
              <a:buFont typeface="Arial,Sans-Serif"/>
              <a:buChar char="•"/>
            </a:pPr>
            <a:r>
              <a:rPr lang="en-US"/>
              <a:t>Thank you so much for the work you are doing...</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38DB970-AF1B-0C4D-9373-17BC8B0079FD}" type="slidenum">
              <a:rPr lang="en-US" smtClean="0"/>
              <a:t>51</a:t>
            </a:fld>
            <a:endParaRPr lang="en-US"/>
          </a:p>
        </p:txBody>
      </p:sp>
    </p:spTree>
    <p:extLst>
      <p:ext uri="{BB962C8B-B14F-4D97-AF65-F5344CB8AC3E}">
        <p14:creationId xmlns:p14="http://schemas.microsoft.com/office/powerpoint/2010/main" val="98146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8DB970-AF1B-0C4D-9373-17BC8B0079FD}" type="slidenum">
              <a:rPr lang="en-US" smtClean="0"/>
              <a:t>7</a:t>
            </a:fld>
            <a:endParaRPr lang="en-US"/>
          </a:p>
        </p:txBody>
      </p:sp>
    </p:spTree>
    <p:extLst>
      <p:ext uri="{BB962C8B-B14F-4D97-AF65-F5344CB8AC3E}">
        <p14:creationId xmlns:p14="http://schemas.microsoft.com/office/powerpoint/2010/main" val="73860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Sax </a:t>
            </a:r>
          </a:p>
        </p:txBody>
      </p:sp>
      <p:sp>
        <p:nvSpPr>
          <p:cNvPr id="4" name="Slide Number Placeholder 3"/>
          <p:cNvSpPr>
            <a:spLocks noGrp="1"/>
          </p:cNvSpPr>
          <p:nvPr>
            <p:ph type="sldNum" sz="quarter" idx="5"/>
          </p:nvPr>
        </p:nvSpPr>
        <p:spPr/>
        <p:txBody>
          <a:bodyPr/>
          <a:lstStyle/>
          <a:p>
            <a:fld id="{6F2A03CE-EAC8-4E63-9DDC-2A770F5BAF2A}" type="slidenum">
              <a:rPr lang="en-US" smtClean="0"/>
              <a:t>11</a:t>
            </a:fld>
            <a:endParaRPr lang="en-US"/>
          </a:p>
        </p:txBody>
      </p:sp>
    </p:spTree>
    <p:extLst>
      <p:ext uri="{BB962C8B-B14F-4D97-AF65-F5344CB8AC3E}">
        <p14:creationId xmlns:p14="http://schemas.microsoft.com/office/powerpoint/2010/main" val="263224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Sax</a:t>
            </a:r>
          </a:p>
        </p:txBody>
      </p:sp>
      <p:sp>
        <p:nvSpPr>
          <p:cNvPr id="4" name="Slide Number Placeholder 3"/>
          <p:cNvSpPr>
            <a:spLocks noGrp="1"/>
          </p:cNvSpPr>
          <p:nvPr>
            <p:ph type="sldNum" sz="quarter" idx="5"/>
          </p:nvPr>
        </p:nvSpPr>
        <p:spPr/>
        <p:txBody>
          <a:bodyPr/>
          <a:lstStyle/>
          <a:p>
            <a:fld id="{6F2A03CE-EAC8-4E63-9DDC-2A770F5BAF2A}" type="slidenum">
              <a:rPr lang="en-US" smtClean="0"/>
              <a:t>12</a:t>
            </a:fld>
            <a:endParaRPr lang="en-US"/>
          </a:p>
        </p:txBody>
      </p:sp>
    </p:spTree>
    <p:extLst>
      <p:ext uri="{BB962C8B-B14F-4D97-AF65-F5344CB8AC3E}">
        <p14:creationId xmlns:p14="http://schemas.microsoft.com/office/powerpoint/2010/main" val="1806396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Blaha/Grant</a:t>
            </a:r>
          </a:p>
        </p:txBody>
      </p:sp>
      <p:sp>
        <p:nvSpPr>
          <p:cNvPr id="4" name="Slide Number Placeholder 3"/>
          <p:cNvSpPr>
            <a:spLocks noGrp="1"/>
          </p:cNvSpPr>
          <p:nvPr>
            <p:ph type="sldNum" sz="quarter" idx="5"/>
          </p:nvPr>
        </p:nvSpPr>
        <p:spPr/>
        <p:txBody>
          <a:bodyPr/>
          <a:lstStyle/>
          <a:p>
            <a:fld id="{338DB970-AF1B-0C4D-9373-17BC8B0079FD}" type="slidenum">
              <a:rPr lang="en-US" smtClean="0"/>
              <a:t>16</a:t>
            </a:fld>
            <a:endParaRPr lang="en-US"/>
          </a:p>
        </p:txBody>
      </p:sp>
    </p:spTree>
    <p:extLst>
      <p:ext uri="{BB962C8B-B14F-4D97-AF65-F5344CB8AC3E}">
        <p14:creationId xmlns:p14="http://schemas.microsoft.com/office/powerpoint/2010/main" val="1446655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DB970-AF1B-0C4D-9373-17BC8B007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607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Issues vary between COVID hot spots and areas less effected where hospitals had</a:t>
            </a:r>
            <a:r>
              <a:rPr lang="en-US" baseline="0"/>
              <a:t> </a:t>
            </a:r>
            <a:r>
              <a:rPr lang="en-US"/>
              <a:t>reduced patient volumes due to cancellation of elected surgeries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DB970-AF1B-0C4D-9373-17BC8B007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070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Screening and testing to detect SARS-CoV-2 is </a:t>
            </a:r>
            <a:r>
              <a:rPr lang="en-US" b="1" i="1"/>
              <a:t>essential</a:t>
            </a:r>
            <a:r>
              <a:rPr lang="en-US"/>
              <a:t> for the safety of patients, HCWs and the general public.</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DB970-AF1B-0C4D-9373-17BC8B007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81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DB970-AF1B-0C4D-9373-17BC8B007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233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Users/j.kelstrom/Desktop/Brand/Corporate%20Identity/PPT%20Images/PPT%20Background.png"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file:////Users/j.kelstrom/Desktop/Desktop/COVID-19%20Webinar/ASA-ACHE_Logos-01.png" TargetMode="Externa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file:////Users/j.kelstrom/Desktop/Brand/Corporate%20Identity/PPT%20Images/ASA%20Logo%20Circle%20RGB.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114052" y="665162"/>
            <a:ext cx="7659834" cy="793523"/>
          </a:xfrm>
        </p:spPr>
        <p:txBody>
          <a:bodyPr anchor="t">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114052" y="1490207"/>
            <a:ext cx="6440634" cy="458334"/>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p:cNvSpPr txBox="1"/>
          <p:nvPr userDrawn="1"/>
        </p:nvSpPr>
        <p:spPr>
          <a:xfrm>
            <a:off x="9387471" y="6204857"/>
            <a:ext cx="2441694" cy="369332"/>
          </a:xfrm>
          <a:prstGeom prst="rect">
            <a:avLst/>
          </a:prstGeom>
          <a:noFill/>
        </p:spPr>
        <p:txBody>
          <a:bodyPr wrap="none" rtlCol="0">
            <a:spAutoFit/>
          </a:bodyPr>
          <a:lstStyle/>
          <a:p>
            <a:r>
              <a:rPr lang="en-US" b="1">
                <a:solidFill>
                  <a:schemeClr val="accent1"/>
                </a:solidFill>
              </a:rPr>
              <a:t>asahq.org </a:t>
            </a:r>
            <a:r>
              <a:rPr lang="en-US" b="1">
                <a:solidFill>
                  <a:schemeClr val="accent3"/>
                </a:solidFill>
              </a:rPr>
              <a:t>|</a:t>
            </a:r>
            <a:r>
              <a:rPr lang="en-US" b="1">
                <a:solidFill>
                  <a:schemeClr val="accent1"/>
                </a:solidFill>
              </a:rPr>
              <a:t> </a:t>
            </a:r>
            <a:r>
              <a:rPr lang="en-US" b="1" err="1">
                <a:solidFill>
                  <a:srgbClr val="006BB6"/>
                </a:solidFill>
              </a:rPr>
              <a:t>ache.org</a:t>
            </a:r>
            <a:endParaRPr lang="en-US" b="1">
              <a:solidFill>
                <a:srgbClr val="006BB6"/>
              </a:solidFill>
            </a:endParaRPr>
          </a:p>
        </p:txBody>
      </p:sp>
      <p:pic>
        <p:nvPicPr>
          <p:cNvPr id="6" name="Picture 5" descr="A close up of a sign&#10;&#10;Description automatically generated">
            <a:extLst>
              <a:ext uri="{FF2B5EF4-FFF2-40B4-BE49-F238E27FC236}">
                <a16:creationId xmlns:a16="http://schemas.microsoft.com/office/drawing/2014/main" id="{D8BCD369-0A6F-A74C-8D0E-5F280F8012B3}"/>
              </a:ext>
            </a:extLst>
          </p:cNvPr>
          <p:cNvPicPr>
            <a:picLocks noChangeAspect="1"/>
          </p:cNvPicPr>
          <p:nvPr userDrawn="1"/>
        </p:nvPicPr>
        <p:blipFill>
          <a:blip r:embed="rId4" r:link="rId5"/>
          <a:stretch>
            <a:fillRect/>
          </a:stretch>
        </p:blipFill>
        <p:spPr>
          <a:xfrm>
            <a:off x="414130" y="4641574"/>
            <a:ext cx="8739809" cy="1960331"/>
          </a:xfrm>
          <a:prstGeom prst="rect">
            <a:avLst/>
          </a:prstGeom>
        </p:spPr>
      </p:pic>
    </p:spTree>
    <p:extLst>
      <p:ext uri="{BB962C8B-B14F-4D97-AF65-F5344CB8AC3E}">
        <p14:creationId xmlns:p14="http://schemas.microsoft.com/office/powerpoint/2010/main" val="1856967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0859008-0401-EA4F-9AD9-CE7577B2FBE2}"/>
              </a:ext>
            </a:extLst>
          </p:cNvPr>
          <p:cNvSpPr>
            <a:spLocks noGrp="1"/>
          </p:cNvSpPr>
          <p:nvPr>
            <p:ph type="dt" sz="half" idx="2"/>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spTree>
    <p:extLst>
      <p:ext uri="{BB962C8B-B14F-4D97-AF65-F5344CB8AC3E}">
        <p14:creationId xmlns:p14="http://schemas.microsoft.com/office/powerpoint/2010/main" val="66709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E7636D4B-D778-4E48-B568-946088367256}"/>
              </a:ext>
            </a:extLst>
          </p:cNvPr>
          <p:cNvSpPr>
            <a:spLocks noGrp="1"/>
          </p:cNvSpPr>
          <p:nvPr>
            <p:ph type="dt" sz="half" idx="10"/>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spTree>
    <p:extLst>
      <p:ext uri="{BB962C8B-B14F-4D97-AF65-F5344CB8AC3E}">
        <p14:creationId xmlns:p14="http://schemas.microsoft.com/office/powerpoint/2010/main" val="203615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6E186AF8-C20C-3546-86E5-30F7DF8BC1DE}"/>
              </a:ext>
            </a:extLst>
          </p:cNvPr>
          <p:cNvSpPr>
            <a:spLocks noGrp="1"/>
          </p:cNvSpPr>
          <p:nvPr>
            <p:ph type="dt" sz="half" idx="2"/>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spTree>
    <p:extLst>
      <p:ext uri="{BB962C8B-B14F-4D97-AF65-F5344CB8AC3E}">
        <p14:creationId xmlns:p14="http://schemas.microsoft.com/office/powerpoint/2010/main" val="148071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D03D15D-BAC7-9E43-84C2-B025F47BDF1A}"/>
              </a:ext>
            </a:extLst>
          </p:cNvPr>
          <p:cNvSpPr>
            <a:spLocks noGrp="1"/>
          </p:cNvSpPr>
          <p:nvPr>
            <p:ph type="dt" sz="half" idx="2"/>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pic>
        <p:nvPicPr>
          <p:cNvPr id="3" name="Picture 2">
            <a:extLst>
              <a:ext uri="{FF2B5EF4-FFF2-40B4-BE49-F238E27FC236}">
                <a16:creationId xmlns:a16="http://schemas.microsoft.com/office/drawing/2014/main" id="{B5660756-1D8D-8E46-9D21-1B7E5F2F0975}"/>
              </a:ext>
            </a:extLst>
          </p:cNvPr>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10970677" y="5491650"/>
            <a:ext cx="1550014" cy="155001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293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file:////Users/j.kelstrom/Desktop/Brand/Corporate%20Identity/PPT%20Images/ASA%20Logo%20Circle%20RGB.pn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2811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cxnSp>
        <p:nvCxnSpPr>
          <p:cNvPr id="7" name="Straight Connector 6"/>
          <p:cNvCxnSpPr/>
          <p:nvPr userDrawn="1"/>
        </p:nvCxnSpPr>
        <p:spPr>
          <a:xfrm>
            <a:off x="838199" y="1690688"/>
            <a:ext cx="10515601" cy="0"/>
          </a:xfrm>
          <a:prstGeom prst="line">
            <a:avLst/>
          </a:prstGeom>
          <a:ln w="28575">
            <a:gradFill>
              <a:gsLst>
                <a:gs pos="0">
                  <a:schemeClr val="accent1">
                    <a:lumMod val="5000"/>
                    <a:lumOff val="95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582BEC4-E246-E944-B691-E27EEA428573}"/>
              </a:ext>
            </a:extLst>
          </p:cNvPr>
          <p:cNvPicPr>
            <a:picLocks noChangeAspect="1"/>
          </p:cNvPicPr>
          <p:nvPr userDrawn="1"/>
        </p:nvPicPr>
        <p:blipFill>
          <a:blip r:embed="rId8" r:link="rId9">
            <a:extLst>
              <a:ext uri="{28A0092B-C50C-407E-A947-70E740481C1C}">
                <a14:useLocalDpi xmlns:a14="http://schemas.microsoft.com/office/drawing/2010/main" val="0"/>
              </a:ext>
            </a:extLst>
          </a:blip>
          <a:stretch>
            <a:fillRect/>
          </a:stretch>
        </p:blipFill>
        <p:spPr>
          <a:xfrm>
            <a:off x="10970677" y="5491650"/>
            <a:ext cx="1550014" cy="1550014"/>
          </a:xfrm>
          <a:prstGeom prst="rect">
            <a:avLst/>
          </a:prstGeom>
        </p:spPr>
      </p:pic>
    </p:spTree>
    <p:extLst>
      <p:ext uri="{BB962C8B-B14F-4D97-AF65-F5344CB8AC3E}">
        <p14:creationId xmlns:p14="http://schemas.microsoft.com/office/powerpoint/2010/main" val="859768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8" r:id="rId5"/>
    <p:sldLayoutId id="2147483659" r:id="rId6"/>
  </p:sldLayoutIdLst>
  <p:hf hdr="0" ftr="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2"/>
        </a:buClr>
        <a:buFont typeface=".AppleSystemUIFont" charset="-12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2"/>
        </a:buClr>
        <a:buFont typeface="Courier New" charset="0"/>
        <a:buChar char="o"/>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2"/>
        </a:buClr>
        <a:buFont typeface=".AppleSystemUIFont" charset="-12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unsplash.com/@cdc?utm_source=unsplash&amp;utm_medium=referral&amp;utm_content=creditCopyText" TargetMode="External"/><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hyperlink" Target="https://unsplash.com/s/photos/covid-testing?utm_source=unsplash&amp;utm_medium=referral&amp;utm_content=creditCopyTex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file:////Users/j.kelstrom/Downloads/quote-you-ve-got-to-be-very-careful-if-you-don-t-know-where-you-are-going-because-you-might-yogi-berra-2-54-64.jpg" TargetMode="External"/><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xml"/><Relationship Id="rId7" Type="http://schemas.openxmlformats.org/officeDocument/2006/relationships/image" Target="../media/image23.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image" Target="../media/image27.png"/><Relationship Id="rId5" Type="http://schemas.openxmlformats.org/officeDocument/2006/relationships/diagramColors" Target="../diagrams/colors1.xml"/><Relationship Id="rId10" Type="http://schemas.openxmlformats.org/officeDocument/2006/relationships/image" Target="../media/image26.jpeg"/><Relationship Id="rId4" Type="http://schemas.openxmlformats.org/officeDocument/2006/relationships/diagramQuickStyle" Target="../diagrams/quickStyle1.xml"/><Relationship Id="rId9" Type="http://schemas.openxmlformats.org/officeDocument/2006/relationships/image" Target="../media/image25.png"/></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asahq.org/covid19cme040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ache.org/about-ache/resources-and-links/covid-19-resource-center" TargetMode="External"/><Relationship Id="rId5" Type="http://schemas.openxmlformats.org/officeDocument/2006/relationships/hyperlink" Target="http://www.asahq.org/covid19info" TargetMode="External"/><Relationship Id="rId4" Type="http://schemas.openxmlformats.org/officeDocument/2006/relationships/hyperlink" Target="http://www.asahq.org/townhall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4051" y="665162"/>
            <a:ext cx="11015093" cy="793523"/>
          </a:xfrm>
        </p:spPr>
        <p:txBody>
          <a:bodyPr>
            <a:noAutofit/>
          </a:bodyPr>
          <a:lstStyle/>
          <a:p>
            <a:r>
              <a:rPr lang="en-US" sz="2800"/>
              <a:t>Special ASA/ACHE Joint Webinar - Challenges and Strategies </a:t>
            </a:r>
            <a:br>
              <a:rPr lang="en-US" sz="2800"/>
            </a:br>
            <a:r>
              <a:rPr lang="en-US" sz="2800"/>
              <a:t>in Restarting and Expanding Elective Surgery after COVID-19</a:t>
            </a:r>
            <a:endParaRPr lang="en-US" sz="2800">
              <a:cs typeface="Arial"/>
            </a:endParaRPr>
          </a:p>
        </p:txBody>
      </p:sp>
      <p:sp>
        <p:nvSpPr>
          <p:cNvPr id="3" name="Subtitle 2"/>
          <p:cNvSpPr>
            <a:spLocks noGrp="1"/>
          </p:cNvSpPr>
          <p:nvPr>
            <p:ph type="subTitle" idx="1"/>
          </p:nvPr>
        </p:nvSpPr>
        <p:spPr>
          <a:xfrm>
            <a:off x="1115573" y="1866425"/>
            <a:ext cx="6440634" cy="458334"/>
          </a:xfrm>
        </p:spPr>
        <p:txBody>
          <a:bodyPr/>
          <a:lstStyle/>
          <a:p>
            <a:r>
              <a:rPr lang="en-US">
                <a:cs typeface="Arial"/>
              </a:rPr>
              <a:t>May 7, 2020</a:t>
            </a:r>
          </a:p>
        </p:txBody>
      </p:sp>
    </p:spTree>
    <p:extLst>
      <p:ext uri="{BB962C8B-B14F-4D97-AF65-F5344CB8AC3E}">
        <p14:creationId xmlns:p14="http://schemas.microsoft.com/office/powerpoint/2010/main" val="1135738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D4F0E0-7D54-43E1-895F-252E3B48C184}"/>
              </a:ext>
            </a:extLst>
          </p:cNvPr>
          <p:cNvPicPr>
            <a:picLocks noChangeAspect="1"/>
          </p:cNvPicPr>
          <p:nvPr/>
        </p:nvPicPr>
        <p:blipFill>
          <a:blip r:embed="rId2"/>
          <a:stretch>
            <a:fillRect/>
          </a:stretch>
        </p:blipFill>
        <p:spPr>
          <a:xfrm>
            <a:off x="839250" y="1820737"/>
            <a:ext cx="10416954" cy="4669354"/>
          </a:xfrm>
          <a:prstGeom prst="rect">
            <a:avLst/>
          </a:prstGeom>
        </p:spPr>
      </p:pic>
      <p:sp>
        <p:nvSpPr>
          <p:cNvPr id="2" name="Title 1">
            <a:extLst>
              <a:ext uri="{FF2B5EF4-FFF2-40B4-BE49-F238E27FC236}">
                <a16:creationId xmlns:a16="http://schemas.microsoft.com/office/drawing/2014/main" id="{ECD14CF3-0F71-4279-A607-6B59603BE5BB}"/>
              </a:ext>
            </a:extLst>
          </p:cNvPr>
          <p:cNvSpPr>
            <a:spLocks noGrp="1"/>
          </p:cNvSpPr>
          <p:nvPr>
            <p:ph type="title"/>
          </p:nvPr>
        </p:nvSpPr>
        <p:spPr/>
        <p:txBody>
          <a:bodyPr/>
          <a:lstStyle/>
          <a:p>
            <a:r>
              <a:rPr lang="en-US"/>
              <a:t>Today’s words of Wisdom</a:t>
            </a:r>
          </a:p>
        </p:txBody>
      </p:sp>
      <p:sp>
        <p:nvSpPr>
          <p:cNvPr id="8" name="Slide Number Placeholder 7">
            <a:extLst>
              <a:ext uri="{FF2B5EF4-FFF2-40B4-BE49-F238E27FC236}">
                <a16:creationId xmlns:a16="http://schemas.microsoft.com/office/drawing/2014/main" id="{50B482B2-037F-FD4C-8898-D57ED9435536}"/>
              </a:ext>
            </a:extLst>
          </p:cNvPr>
          <p:cNvSpPr>
            <a:spLocks noGrp="1"/>
          </p:cNvSpPr>
          <p:nvPr>
            <p:ph type="sldNum" sz="quarter" idx="4294967295"/>
          </p:nvPr>
        </p:nvSpPr>
        <p:spPr>
          <a:xfrm>
            <a:off x="11841163" y="6410325"/>
            <a:ext cx="350837" cy="257175"/>
          </a:xfrm>
          <a:prstGeom prst="rect">
            <a:avLst/>
          </a:prstGeom>
        </p:spPr>
        <p:txBody>
          <a:bodyPr wrap="none" anchor="ctr">
            <a:normAutofit fontScale="70000" lnSpcReduction="20000"/>
          </a:bodyPr>
          <a:lstStyle/>
          <a:p>
            <a:pPr>
              <a:spcAft>
                <a:spcPts val="800"/>
              </a:spcAft>
            </a:pPr>
            <a:fld id="{5339919A-1AF4-8143-B305-C972D12AEE0C}" type="slidenum">
              <a:rPr lang="en-US" smtClean="0"/>
              <a:pPr>
                <a:spcAft>
                  <a:spcPts val="800"/>
                </a:spcAft>
              </a:pPr>
              <a:t>10</a:t>
            </a:fld>
            <a:endParaRPr lang="en-US"/>
          </a:p>
        </p:txBody>
      </p:sp>
    </p:spTree>
    <p:extLst>
      <p:ext uri="{BB962C8B-B14F-4D97-AF65-F5344CB8AC3E}">
        <p14:creationId xmlns:p14="http://schemas.microsoft.com/office/powerpoint/2010/main" val="268922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36F3E21-0DEE-7240-9A33-59F079C063D8}"/>
              </a:ext>
            </a:extLst>
          </p:cNvPr>
          <p:cNvSpPr>
            <a:spLocks noGrp="1"/>
          </p:cNvSpPr>
          <p:nvPr>
            <p:ph idx="1"/>
          </p:nvPr>
        </p:nvSpPr>
        <p:spPr/>
        <p:txBody>
          <a:bodyPr/>
          <a:lstStyle/>
          <a:p>
            <a:r>
              <a:rPr lang="en-US"/>
              <a:t>Created twice weekly review by surgery, anesthesia and peri-operative leadership of all cases  and determined urgent/emergent cases </a:t>
            </a:r>
          </a:p>
          <a:p>
            <a:r>
              <a:rPr lang="en-US"/>
              <a:t>Postponed &gt;1500 surgical cases, including oncology,  (70% outpatients)</a:t>
            </a:r>
          </a:p>
          <a:p>
            <a:r>
              <a:rPr lang="en-US"/>
              <a:t>OR staff has had specialized in-services for patients COVID cases</a:t>
            </a:r>
          </a:p>
          <a:p>
            <a:r>
              <a:rPr lang="en-US"/>
              <a:t>Pre-op screening capacity increased from 10 to &gt;70 per day</a:t>
            </a:r>
          </a:p>
          <a:p>
            <a:r>
              <a:rPr lang="en-US"/>
              <a:t>Began to see postponed patients coming back with worsening symptoms</a:t>
            </a:r>
          </a:p>
          <a:p>
            <a:r>
              <a:rPr lang="en-US"/>
              <a:t>Titrated scheduling as COVID curve became more predictable</a:t>
            </a:r>
          </a:p>
          <a:p>
            <a:endParaRPr lang="en-US"/>
          </a:p>
          <a:p>
            <a:endParaRPr lang="en-US"/>
          </a:p>
          <a:p>
            <a:endParaRPr lang="en-US"/>
          </a:p>
          <a:p>
            <a:endParaRPr lang="en-US"/>
          </a:p>
          <a:p>
            <a:endParaRPr lang="en-US"/>
          </a:p>
        </p:txBody>
      </p:sp>
      <p:sp>
        <p:nvSpPr>
          <p:cNvPr id="7" name="Title 6">
            <a:extLst>
              <a:ext uri="{FF2B5EF4-FFF2-40B4-BE49-F238E27FC236}">
                <a16:creationId xmlns:a16="http://schemas.microsoft.com/office/drawing/2014/main" id="{340B3E9F-AC39-2D42-B9C6-7522617F6F6C}"/>
              </a:ext>
            </a:extLst>
          </p:cNvPr>
          <p:cNvSpPr>
            <a:spLocks noGrp="1"/>
          </p:cNvSpPr>
          <p:nvPr>
            <p:ph type="title"/>
          </p:nvPr>
        </p:nvSpPr>
        <p:spPr/>
        <p:txBody>
          <a:bodyPr/>
          <a:lstStyle/>
          <a:p>
            <a:r>
              <a:rPr lang="en-US"/>
              <a:t>Surgical Services since mid-March</a:t>
            </a:r>
            <a:br>
              <a:rPr lang="en-US"/>
            </a:br>
            <a:r>
              <a:rPr lang="en-US"/>
              <a:t>Turning off the tap</a:t>
            </a:r>
          </a:p>
        </p:txBody>
      </p:sp>
      <p:sp>
        <p:nvSpPr>
          <p:cNvPr id="9" name="Date Placeholder 3">
            <a:extLst>
              <a:ext uri="{FF2B5EF4-FFF2-40B4-BE49-F238E27FC236}">
                <a16:creationId xmlns:a16="http://schemas.microsoft.com/office/drawing/2014/main" id="{290B7480-84CC-ED4C-AADD-F645BF108277}"/>
              </a:ext>
            </a:extLst>
          </p:cNvPr>
          <p:cNvSpPr>
            <a:spLocks noGrp="1"/>
          </p:cNvSpPr>
          <p:nvPr>
            <p:ph type="dt" sz="half" idx="2"/>
          </p:nvPr>
        </p:nvSpPr>
        <p:spPr>
          <a:xfrm>
            <a:off x="838199" y="6356350"/>
            <a:ext cx="10515600" cy="365125"/>
          </a:xfrm>
        </p:spPr>
        <p:txBody>
          <a:body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spTree>
    <p:extLst>
      <p:ext uri="{BB962C8B-B14F-4D97-AF65-F5344CB8AC3E}">
        <p14:creationId xmlns:p14="http://schemas.microsoft.com/office/powerpoint/2010/main" val="2728899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3E103A-A1EB-8142-822E-3F8A9AE34412}"/>
              </a:ext>
            </a:extLst>
          </p:cNvPr>
          <p:cNvSpPr>
            <a:spLocks noGrp="1"/>
          </p:cNvSpPr>
          <p:nvPr>
            <p:ph type="title"/>
          </p:nvPr>
        </p:nvSpPr>
        <p:spPr/>
        <p:txBody>
          <a:bodyPr/>
          <a:lstStyle/>
          <a:p>
            <a:r>
              <a:rPr lang="en-US" sz="3600"/>
              <a:t>Magnitude of the decrease – over 1600 cases </a:t>
            </a:r>
          </a:p>
        </p:txBody>
      </p:sp>
      <p:sp>
        <p:nvSpPr>
          <p:cNvPr id="3" name="Content Placeholder 2">
            <a:extLst>
              <a:ext uri="{FF2B5EF4-FFF2-40B4-BE49-F238E27FC236}">
                <a16:creationId xmlns:a16="http://schemas.microsoft.com/office/drawing/2014/main" id="{910C7C7A-EE56-A845-B365-67736FC267EF}"/>
              </a:ext>
            </a:extLst>
          </p:cNvPr>
          <p:cNvSpPr>
            <a:spLocks noGrp="1"/>
          </p:cNvSpPr>
          <p:nvPr>
            <p:ph idx="1"/>
          </p:nvPr>
        </p:nvSpPr>
        <p:spPr/>
        <p:txBody>
          <a:bodyPr/>
          <a:lstStyle/>
          <a:p>
            <a:pPr marL="0" lvl="2" indent="0">
              <a:lnSpc>
                <a:spcPct val="100000"/>
              </a:lnSpc>
              <a:buNone/>
            </a:pPr>
            <a:r>
              <a:rPr lang="en-US" sz="1733"/>
              <a:t>		</a:t>
            </a:r>
            <a:r>
              <a:rPr lang="en-US" sz="1733" i="1"/>
              <a:t>	</a:t>
            </a:r>
            <a:r>
              <a:rPr lang="en-US" sz="1733"/>
              <a:t>	</a:t>
            </a:r>
            <a:r>
              <a:rPr lang="en-US" sz="1733" u="sng">
                <a:solidFill>
                  <a:schemeClr val="accent1">
                    <a:lumMod val="50000"/>
                  </a:schemeClr>
                </a:solidFill>
              </a:rPr>
              <a:t>Daily Average</a:t>
            </a:r>
            <a:r>
              <a:rPr lang="en-US" sz="1733"/>
              <a:t>		</a:t>
            </a:r>
            <a:r>
              <a:rPr lang="en-US" sz="1733" u="sng">
                <a:solidFill>
                  <a:schemeClr val="accent1">
                    <a:lumMod val="50000"/>
                  </a:schemeClr>
                </a:solidFill>
              </a:rPr>
              <a:t>Current Average</a:t>
            </a:r>
          </a:p>
          <a:p>
            <a:pPr marL="0" lvl="2" indent="0">
              <a:lnSpc>
                <a:spcPct val="100000"/>
              </a:lnSpc>
              <a:buNone/>
            </a:pPr>
            <a:r>
              <a:rPr lang="en-US" sz="1733" b="1"/>
              <a:t>Surgical Services	</a:t>
            </a:r>
            <a:r>
              <a:rPr lang="en-US" sz="1733"/>
              <a:t>	120 per day		25 per day</a:t>
            </a:r>
            <a:endParaRPr lang="en-US" sz="1733" i="1" u="sng"/>
          </a:p>
          <a:p>
            <a:pPr marL="0" lvl="2" indent="0">
              <a:lnSpc>
                <a:spcPct val="100000"/>
              </a:lnSpc>
              <a:buNone/>
            </a:pPr>
            <a:endParaRPr lang="en-US" sz="1733" i="1" u="sng"/>
          </a:p>
          <a:p>
            <a:pPr marL="0" lvl="2" indent="0">
              <a:lnSpc>
                <a:spcPct val="100000"/>
              </a:lnSpc>
              <a:buNone/>
            </a:pPr>
            <a:r>
              <a:rPr lang="en-US" sz="1733" b="1"/>
              <a:t>Cardiac Cath Lab</a:t>
            </a:r>
            <a:r>
              <a:rPr lang="en-US" sz="1733" b="1" i="1"/>
              <a:t>	</a:t>
            </a:r>
            <a:r>
              <a:rPr lang="en-US" sz="1733"/>
              <a:t>		35-45 per day 		8-10 per day</a:t>
            </a:r>
          </a:p>
          <a:p>
            <a:pPr marL="0" lvl="2" indent="0">
              <a:lnSpc>
                <a:spcPct val="100000"/>
              </a:lnSpc>
              <a:buNone/>
            </a:pPr>
            <a:endParaRPr lang="en-US" sz="1733"/>
          </a:p>
          <a:p>
            <a:pPr marL="0" lvl="2" indent="0">
              <a:lnSpc>
                <a:spcPct val="100000"/>
              </a:lnSpc>
              <a:buNone/>
            </a:pPr>
            <a:r>
              <a:rPr lang="en-US" sz="1733" b="1"/>
              <a:t>Interventional Radiology</a:t>
            </a:r>
            <a:r>
              <a:rPr lang="en-US" sz="1733"/>
              <a:t>		19 per day		10 per day </a:t>
            </a:r>
          </a:p>
          <a:p>
            <a:pPr marL="0" lvl="2" indent="0">
              <a:lnSpc>
                <a:spcPct val="100000"/>
              </a:lnSpc>
              <a:buNone/>
            </a:pPr>
            <a:endParaRPr lang="en-US" sz="1733" i="1" u="sng"/>
          </a:p>
          <a:p>
            <a:pPr marL="0" lvl="2" indent="0">
              <a:lnSpc>
                <a:spcPct val="100000"/>
              </a:lnSpc>
              <a:buNone/>
            </a:pPr>
            <a:r>
              <a:rPr lang="en-US" sz="1733" b="1"/>
              <a:t>Procedure Center</a:t>
            </a:r>
            <a:r>
              <a:rPr lang="en-US" sz="1733" i="1"/>
              <a:t>	</a:t>
            </a:r>
            <a:r>
              <a:rPr lang="en-US" sz="1733"/>
              <a:t>	30 per day		30 per day</a:t>
            </a:r>
          </a:p>
          <a:p>
            <a:pPr marL="0" lvl="2" indent="0">
              <a:lnSpc>
                <a:spcPct val="100000"/>
              </a:lnSpc>
              <a:buNone/>
            </a:pPr>
            <a:endParaRPr lang="en-US" sz="1733" i="1" u="sng"/>
          </a:p>
          <a:p>
            <a:pPr marL="0" lvl="2" indent="0">
              <a:lnSpc>
                <a:spcPct val="100000"/>
              </a:lnSpc>
              <a:buNone/>
            </a:pPr>
            <a:r>
              <a:rPr lang="en-US" sz="1733" b="1"/>
              <a:t>GI Lab</a:t>
            </a:r>
            <a:r>
              <a:rPr lang="en-US" sz="1733"/>
              <a:t>				45 per day		15 per day</a:t>
            </a:r>
          </a:p>
          <a:p>
            <a:pPr marL="0" lvl="2" indent="0">
              <a:lnSpc>
                <a:spcPct val="100000"/>
              </a:lnSpc>
              <a:buNone/>
            </a:pPr>
            <a:endParaRPr lang="en-US" sz="1733" i="1" u="sng"/>
          </a:p>
          <a:p>
            <a:pPr marL="0" lvl="2" indent="0">
              <a:lnSpc>
                <a:spcPct val="100000"/>
              </a:lnSpc>
              <a:buNone/>
            </a:pPr>
            <a:r>
              <a:rPr lang="en-US" sz="1733" b="1"/>
              <a:t>Imaging	</a:t>
            </a:r>
            <a:r>
              <a:rPr lang="en-US" sz="1733"/>
              <a:t>			11-12 per day		3-4 per day</a:t>
            </a:r>
          </a:p>
        </p:txBody>
      </p:sp>
      <p:sp>
        <p:nvSpPr>
          <p:cNvPr id="5" name="Date Placeholder 3">
            <a:extLst>
              <a:ext uri="{FF2B5EF4-FFF2-40B4-BE49-F238E27FC236}">
                <a16:creationId xmlns:a16="http://schemas.microsoft.com/office/drawing/2014/main" id="{FEACBC6A-658A-0445-B0B3-8969702C3FAA}"/>
              </a:ext>
            </a:extLst>
          </p:cNvPr>
          <p:cNvSpPr>
            <a:spLocks noGrp="1"/>
          </p:cNvSpPr>
          <p:nvPr>
            <p:ph type="dt" sz="half" idx="2"/>
          </p:nvPr>
        </p:nvSpPr>
        <p:spPr>
          <a:xfrm>
            <a:off x="838199" y="6356350"/>
            <a:ext cx="10515600" cy="365125"/>
          </a:xfrm>
        </p:spPr>
        <p:txBody>
          <a:body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spTree>
    <p:extLst>
      <p:ext uri="{BB962C8B-B14F-4D97-AF65-F5344CB8AC3E}">
        <p14:creationId xmlns:p14="http://schemas.microsoft.com/office/powerpoint/2010/main" val="2405501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465-6492-8543-9FEC-DC54CA8C3B55}"/>
              </a:ext>
            </a:extLst>
          </p:cNvPr>
          <p:cNvSpPr>
            <a:spLocks noGrp="1"/>
          </p:cNvSpPr>
          <p:nvPr>
            <p:ph type="title"/>
          </p:nvPr>
        </p:nvSpPr>
        <p:spPr/>
        <p:txBody>
          <a:bodyPr/>
          <a:lstStyle/>
          <a:p>
            <a:r>
              <a:rPr lang="en-US"/>
              <a:t>Our path forward…</a:t>
            </a:r>
          </a:p>
        </p:txBody>
      </p:sp>
      <p:sp>
        <p:nvSpPr>
          <p:cNvPr id="3" name="Date Placeholder 2">
            <a:extLst>
              <a:ext uri="{FF2B5EF4-FFF2-40B4-BE49-F238E27FC236}">
                <a16:creationId xmlns:a16="http://schemas.microsoft.com/office/drawing/2014/main" id="{4C1830E1-3C72-8B43-B8E2-EC33A07E582A}"/>
              </a:ext>
            </a:extLst>
          </p:cNvPr>
          <p:cNvSpPr>
            <a:spLocks noGrp="1"/>
          </p:cNvSpPr>
          <p:nvPr>
            <p:ph type="dt" sz="half" idx="2"/>
          </p:nvPr>
        </p:nvSpPr>
        <p:spPr/>
        <p:txBody>
          <a:bodyPr/>
          <a:lstStyle/>
          <a:p>
            <a:r>
              <a:rPr lang="en-US"/>
              <a:t>asahq.org </a:t>
            </a:r>
            <a:r>
              <a:rPr lang="en-US">
                <a:solidFill>
                  <a:schemeClr val="accent3"/>
                </a:solidFill>
              </a:rPr>
              <a:t>|</a:t>
            </a:r>
            <a:r>
              <a:rPr lang="en-US"/>
              <a:t> </a:t>
            </a:r>
            <a:r>
              <a:rPr lang="en-US">
                <a:solidFill>
                  <a:srgbClr val="006BB6"/>
                </a:solidFill>
              </a:rPr>
              <a:t>ache.org </a:t>
            </a:r>
          </a:p>
        </p:txBody>
      </p:sp>
      <p:pic>
        <p:nvPicPr>
          <p:cNvPr id="4" name="Content Placeholder 6" descr="A close up of a map&#10;&#10;Description automatically generated">
            <a:extLst>
              <a:ext uri="{FF2B5EF4-FFF2-40B4-BE49-F238E27FC236}">
                <a16:creationId xmlns:a16="http://schemas.microsoft.com/office/drawing/2014/main" id="{502EB34B-F106-5E44-8091-1EFFF6D5620C}"/>
              </a:ext>
            </a:extLst>
          </p:cNvPr>
          <p:cNvPicPr>
            <a:picLocks noChangeAspect="1"/>
          </p:cNvPicPr>
          <p:nvPr/>
        </p:nvPicPr>
        <p:blipFill rotWithShape="1">
          <a:blip r:embed="rId2"/>
          <a:srcRect r="3291" b="12210"/>
          <a:stretch/>
        </p:blipFill>
        <p:spPr>
          <a:xfrm>
            <a:off x="979926" y="1698788"/>
            <a:ext cx="10373873" cy="4491805"/>
          </a:xfrm>
          <a:prstGeom prst="rect">
            <a:avLst/>
          </a:prstGeom>
        </p:spPr>
      </p:pic>
      <p:sp>
        <p:nvSpPr>
          <p:cNvPr id="5" name="TextBox 4">
            <a:extLst>
              <a:ext uri="{FF2B5EF4-FFF2-40B4-BE49-F238E27FC236}">
                <a16:creationId xmlns:a16="http://schemas.microsoft.com/office/drawing/2014/main" id="{547AEA8C-AD9B-6349-9371-016F8E293D8D}"/>
              </a:ext>
            </a:extLst>
          </p:cNvPr>
          <p:cNvSpPr txBox="1"/>
          <p:nvPr/>
        </p:nvSpPr>
        <p:spPr>
          <a:xfrm>
            <a:off x="9639334" y="6119238"/>
            <a:ext cx="3145479" cy="261610"/>
          </a:xfrm>
          <a:prstGeom prst="rect">
            <a:avLst/>
          </a:prstGeom>
          <a:noFill/>
        </p:spPr>
        <p:txBody>
          <a:bodyPr wrap="square" rtlCol="0">
            <a:spAutoFit/>
          </a:bodyPr>
          <a:lstStyle/>
          <a:p>
            <a:pPr algn="l"/>
            <a:r>
              <a:rPr lang="en-US" sz="1100" b="1">
                <a:solidFill>
                  <a:schemeClr val="accent2"/>
                </a:solidFill>
              </a:rPr>
              <a:t>GE Healthcare 4-2020</a:t>
            </a:r>
          </a:p>
        </p:txBody>
      </p:sp>
    </p:spTree>
    <p:extLst>
      <p:ext uri="{BB962C8B-B14F-4D97-AF65-F5344CB8AC3E}">
        <p14:creationId xmlns:p14="http://schemas.microsoft.com/office/powerpoint/2010/main" val="3088148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D965-C4BA-4A82-9FFD-6A027372B67B}"/>
              </a:ext>
            </a:extLst>
          </p:cNvPr>
          <p:cNvSpPr>
            <a:spLocks noGrp="1"/>
          </p:cNvSpPr>
          <p:nvPr>
            <p:ph type="title"/>
          </p:nvPr>
        </p:nvSpPr>
        <p:spPr/>
        <p:txBody>
          <a:bodyPr/>
          <a:lstStyle/>
          <a:p>
            <a:r>
              <a:rPr lang="en-US"/>
              <a:t>Reopening access</a:t>
            </a:r>
          </a:p>
        </p:txBody>
      </p:sp>
      <p:sp>
        <p:nvSpPr>
          <p:cNvPr id="4" name="Date Placeholder 3">
            <a:extLst>
              <a:ext uri="{FF2B5EF4-FFF2-40B4-BE49-F238E27FC236}">
                <a16:creationId xmlns:a16="http://schemas.microsoft.com/office/drawing/2014/main" id="{FCF5D786-F2F4-4B3F-8AC0-C9FE61F98457}"/>
              </a:ext>
            </a:extLst>
          </p:cNvPr>
          <p:cNvSpPr>
            <a:spLocks noGrp="1"/>
          </p:cNvSpPr>
          <p:nvPr>
            <p:ph type="dt" sz="half" idx="2"/>
          </p:nvPr>
        </p:nvSpPr>
        <p:spPr/>
        <p:txBody>
          <a:bodyPr/>
          <a:lstStyle/>
          <a:p>
            <a:r>
              <a:rPr lang="en-US"/>
              <a:t>asahq.org </a:t>
            </a:r>
            <a:r>
              <a:rPr lang="en-US">
                <a:solidFill>
                  <a:schemeClr val="accent3"/>
                </a:solidFill>
              </a:rPr>
              <a:t>|</a:t>
            </a:r>
            <a:r>
              <a:rPr lang="en-US"/>
              <a:t> </a:t>
            </a:r>
            <a:r>
              <a:rPr lang="en-US">
                <a:solidFill>
                  <a:srgbClr val="006BB6"/>
                </a:solidFill>
              </a:rPr>
              <a:t>ache.org </a:t>
            </a:r>
          </a:p>
        </p:txBody>
      </p:sp>
      <p:sp>
        <p:nvSpPr>
          <p:cNvPr id="6" name="Content Placeholder 5">
            <a:extLst>
              <a:ext uri="{FF2B5EF4-FFF2-40B4-BE49-F238E27FC236}">
                <a16:creationId xmlns:a16="http://schemas.microsoft.com/office/drawing/2014/main" id="{C570B544-D402-C349-877A-A2A8F0D7B749}"/>
              </a:ext>
            </a:extLst>
          </p:cNvPr>
          <p:cNvSpPr>
            <a:spLocks noGrp="1"/>
          </p:cNvSpPr>
          <p:nvPr>
            <p:ph idx="1"/>
          </p:nvPr>
        </p:nvSpPr>
        <p:spPr/>
        <p:txBody>
          <a:bodyPr/>
          <a:lstStyle/>
          <a:p>
            <a:r>
              <a:rPr lang="en-US"/>
              <a:t>Determine ambulatory and inpatient capacity</a:t>
            </a:r>
          </a:p>
          <a:p>
            <a:r>
              <a:rPr lang="en-US"/>
              <a:t>Try to create COVID free zones</a:t>
            </a:r>
          </a:p>
          <a:p>
            <a:r>
              <a:rPr lang="en-US"/>
              <a:t>Decide if you can COVID screen all your procedures</a:t>
            </a:r>
          </a:p>
          <a:p>
            <a:r>
              <a:rPr lang="en-US"/>
              <a:t>Centralize both screening and preoperative assessment</a:t>
            </a:r>
          </a:p>
          <a:p>
            <a:r>
              <a:rPr lang="en-US"/>
              <a:t>Prioritize postponed cases, especially oncology, cardiac and transplant</a:t>
            </a:r>
          </a:p>
          <a:p>
            <a:r>
              <a:rPr lang="en-US"/>
              <a:t>Have guardrails should volumes ramp up rapidly</a:t>
            </a:r>
          </a:p>
          <a:p>
            <a:endParaRPr lang="en-US"/>
          </a:p>
        </p:txBody>
      </p:sp>
    </p:spTree>
    <p:extLst>
      <p:ext uri="{BB962C8B-B14F-4D97-AF65-F5344CB8AC3E}">
        <p14:creationId xmlns:p14="http://schemas.microsoft.com/office/powerpoint/2010/main" val="1958286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FD145E-1904-4F9E-9AB6-88D0FED8D93C}"/>
              </a:ext>
            </a:extLst>
          </p:cNvPr>
          <p:cNvSpPr>
            <a:spLocks noGrp="1"/>
          </p:cNvSpPr>
          <p:nvPr>
            <p:ph type="title"/>
          </p:nvPr>
        </p:nvSpPr>
        <p:spPr/>
        <p:txBody>
          <a:bodyPr>
            <a:normAutofit fontScale="90000"/>
          </a:bodyPr>
          <a:lstStyle/>
          <a:p>
            <a:r>
              <a:rPr lang="en-US"/>
              <a:t>Compartmentalize  deferrals-and new cases</a:t>
            </a:r>
            <a:br>
              <a:rPr lang="en-US"/>
            </a:br>
            <a:r>
              <a:rPr lang="en-US"/>
              <a:t>Cohort ambulatory procedures in COVID free area</a:t>
            </a:r>
          </a:p>
        </p:txBody>
      </p:sp>
      <p:sp>
        <p:nvSpPr>
          <p:cNvPr id="2" name="Date Placeholder 1">
            <a:extLst>
              <a:ext uri="{FF2B5EF4-FFF2-40B4-BE49-F238E27FC236}">
                <a16:creationId xmlns:a16="http://schemas.microsoft.com/office/drawing/2014/main" id="{AE4E03A4-9FF7-4536-95DA-9845CFA275CB}"/>
              </a:ext>
            </a:extLst>
          </p:cNvPr>
          <p:cNvSpPr>
            <a:spLocks noGrp="1"/>
          </p:cNvSpPr>
          <p:nvPr>
            <p:ph type="dt" sz="half" idx="2"/>
          </p:nvPr>
        </p:nvSpPr>
        <p:spPr/>
        <p:txBody>
          <a:bodyPr/>
          <a:lstStyle/>
          <a:p>
            <a:r>
              <a:rPr lang="en-US"/>
              <a:t>asahq.org </a:t>
            </a:r>
            <a:r>
              <a:rPr lang="en-US">
                <a:solidFill>
                  <a:schemeClr val="accent3"/>
                </a:solidFill>
              </a:rPr>
              <a:t>|</a:t>
            </a:r>
            <a:r>
              <a:rPr lang="en-US"/>
              <a:t> </a:t>
            </a:r>
            <a:r>
              <a:rPr lang="en-US">
                <a:solidFill>
                  <a:srgbClr val="006BB6"/>
                </a:solidFill>
              </a:rPr>
              <a:t>ache.org </a:t>
            </a:r>
          </a:p>
        </p:txBody>
      </p:sp>
      <p:sp>
        <p:nvSpPr>
          <p:cNvPr id="6" name="Content Placeholder 5">
            <a:extLst>
              <a:ext uri="{FF2B5EF4-FFF2-40B4-BE49-F238E27FC236}">
                <a16:creationId xmlns:a16="http://schemas.microsoft.com/office/drawing/2014/main" id="{C2F63C1A-DC6C-6841-8F51-40E05D11BD6A}"/>
              </a:ext>
            </a:extLst>
          </p:cNvPr>
          <p:cNvSpPr>
            <a:spLocks noGrp="1"/>
          </p:cNvSpPr>
          <p:nvPr>
            <p:ph idx="1"/>
          </p:nvPr>
        </p:nvSpPr>
        <p:spPr/>
        <p:txBody>
          <a:bodyPr/>
          <a:lstStyle/>
          <a:p>
            <a:r>
              <a:rPr lang="en-US"/>
              <a:t>Postponed lists sent to each service line</a:t>
            </a:r>
          </a:p>
          <a:p>
            <a:r>
              <a:rPr lang="en-US"/>
              <a:t>Asked to organize by inpatient /outpatient</a:t>
            </a:r>
          </a:p>
          <a:p>
            <a:r>
              <a:rPr lang="en-US"/>
              <a:t>Time sensitivity - &lt;4 weeks, 4-8 weeks, &gt;8 weeks</a:t>
            </a:r>
          </a:p>
          <a:p>
            <a:r>
              <a:rPr lang="en-US"/>
              <a:t>Cases are placed based on urgency, and inpatient capacity</a:t>
            </a:r>
          </a:p>
          <a:p>
            <a:r>
              <a:rPr lang="en-US"/>
              <a:t>Utilize ASCs and encourage surgeons to have inpatient cases days separate from outpatient</a:t>
            </a:r>
          </a:p>
          <a:p>
            <a:r>
              <a:rPr lang="en-US"/>
              <a:t>Individual blocks will not exist for the next 8-12 months, but service line blocks will</a:t>
            </a:r>
          </a:p>
        </p:txBody>
      </p:sp>
    </p:spTree>
    <p:extLst>
      <p:ext uri="{BB962C8B-B14F-4D97-AF65-F5344CB8AC3E}">
        <p14:creationId xmlns:p14="http://schemas.microsoft.com/office/powerpoint/2010/main" val="4287396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E999EA-7A4B-3542-BD84-6EAD82724BCE}"/>
              </a:ext>
            </a:extLst>
          </p:cNvPr>
          <p:cNvSpPr>
            <a:spLocks noGrp="1"/>
          </p:cNvSpPr>
          <p:nvPr>
            <p:ph type="dt" sz="half" idx="2"/>
          </p:nvPr>
        </p:nvSpPr>
        <p:spPr/>
        <p:txBody>
          <a:bodyPr/>
          <a:lstStyle/>
          <a:p>
            <a:r>
              <a:rPr lang="en-US"/>
              <a:t>asahq.org </a:t>
            </a:r>
            <a:r>
              <a:rPr lang="en-US">
                <a:solidFill>
                  <a:schemeClr val="accent3"/>
                </a:solidFill>
              </a:rPr>
              <a:t>|</a:t>
            </a:r>
            <a:r>
              <a:rPr lang="en-US"/>
              <a:t> </a:t>
            </a:r>
            <a:r>
              <a:rPr lang="en-US">
                <a:solidFill>
                  <a:srgbClr val="006BB6"/>
                </a:solidFill>
              </a:rPr>
              <a:t>ache.org </a:t>
            </a:r>
          </a:p>
        </p:txBody>
      </p:sp>
      <p:sp>
        <p:nvSpPr>
          <p:cNvPr id="3" name="Title 1">
            <a:extLst>
              <a:ext uri="{FF2B5EF4-FFF2-40B4-BE49-F238E27FC236}">
                <a16:creationId xmlns:a16="http://schemas.microsoft.com/office/drawing/2014/main" id="{93A5F852-3DFA-D24B-9B7D-EE0A3B7A288E}"/>
              </a:ext>
            </a:extLst>
          </p:cNvPr>
          <p:cNvSpPr txBox="1">
            <a:spLocks/>
          </p:cNvSpPr>
          <p:nvPr/>
        </p:nvSpPr>
        <p:spPr>
          <a:xfrm>
            <a:off x="744583" y="197735"/>
            <a:ext cx="10515600" cy="1249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a:t>CSMC COVID-19 OR Screening Protocols</a:t>
            </a:r>
          </a:p>
        </p:txBody>
      </p:sp>
      <p:pic>
        <p:nvPicPr>
          <p:cNvPr id="4" name="Content Placeholder 6" descr="Checkmark">
            <a:extLst>
              <a:ext uri="{FF2B5EF4-FFF2-40B4-BE49-F238E27FC236}">
                <a16:creationId xmlns:a16="http://schemas.microsoft.com/office/drawing/2014/main" id="{0CABAAAB-00FB-7141-A52A-0380755B4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1472" y="1461211"/>
            <a:ext cx="914400" cy="914400"/>
          </a:xfrm>
          <a:prstGeom prst="rect">
            <a:avLst/>
          </a:prstGeom>
        </p:spPr>
      </p:pic>
      <p:sp>
        <p:nvSpPr>
          <p:cNvPr id="5" name="Rectangle 4">
            <a:extLst>
              <a:ext uri="{FF2B5EF4-FFF2-40B4-BE49-F238E27FC236}">
                <a16:creationId xmlns:a16="http://schemas.microsoft.com/office/drawing/2014/main" id="{1CFED837-3C86-084F-A032-8BF206B14B58}"/>
              </a:ext>
            </a:extLst>
          </p:cNvPr>
          <p:cNvSpPr/>
          <p:nvPr/>
        </p:nvSpPr>
        <p:spPr>
          <a:xfrm>
            <a:off x="4026056" y="3273245"/>
            <a:ext cx="1413642" cy="29238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pic>
        <p:nvPicPr>
          <p:cNvPr id="6" name="Content Placeholder 6" descr="Checkmark">
            <a:extLst>
              <a:ext uri="{FF2B5EF4-FFF2-40B4-BE49-F238E27FC236}">
                <a16:creationId xmlns:a16="http://schemas.microsoft.com/office/drawing/2014/main" id="{A6F110F3-F86F-6F42-B0A2-120F6A1AA0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9551" y="2280268"/>
            <a:ext cx="914400" cy="914400"/>
          </a:xfrm>
          <a:prstGeom prst="rect">
            <a:avLst/>
          </a:prstGeom>
        </p:spPr>
      </p:pic>
      <p:pic>
        <p:nvPicPr>
          <p:cNvPr id="7" name="Content Placeholder 6" descr="Checkmark">
            <a:extLst>
              <a:ext uri="{FF2B5EF4-FFF2-40B4-BE49-F238E27FC236}">
                <a16:creationId xmlns:a16="http://schemas.microsoft.com/office/drawing/2014/main" id="{29E0D9D9-01F9-484D-A34C-3F3B24575D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88332" y="3167616"/>
            <a:ext cx="914400" cy="914400"/>
          </a:xfrm>
          <a:prstGeom prst="rect">
            <a:avLst/>
          </a:prstGeom>
        </p:spPr>
      </p:pic>
      <p:pic>
        <p:nvPicPr>
          <p:cNvPr id="8" name="Content Placeholder 6" descr="Checkmark">
            <a:extLst>
              <a:ext uri="{FF2B5EF4-FFF2-40B4-BE49-F238E27FC236}">
                <a16:creationId xmlns:a16="http://schemas.microsoft.com/office/drawing/2014/main" id="{20BB75EB-AC6E-094B-AAD2-D11E3D2609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9698" y="3949683"/>
            <a:ext cx="914400" cy="914400"/>
          </a:xfrm>
          <a:prstGeom prst="rect">
            <a:avLst/>
          </a:prstGeom>
        </p:spPr>
      </p:pic>
      <p:pic>
        <p:nvPicPr>
          <p:cNvPr id="9" name="Content Placeholder 6" descr="Checkmark">
            <a:extLst>
              <a:ext uri="{FF2B5EF4-FFF2-40B4-BE49-F238E27FC236}">
                <a16:creationId xmlns:a16="http://schemas.microsoft.com/office/drawing/2014/main" id="{881F4FF8-25C1-0541-B2F7-33AB4DB736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9698" y="4850113"/>
            <a:ext cx="914400" cy="914400"/>
          </a:xfrm>
          <a:prstGeom prst="rect">
            <a:avLst/>
          </a:prstGeom>
        </p:spPr>
      </p:pic>
      <p:sp>
        <p:nvSpPr>
          <p:cNvPr id="10" name="TextBox 9">
            <a:extLst>
              <a:ext uri="{FF2B5EF4-FFF2-40B4-BE49-F238E27FC236}">
                <a16:creationId xmlns:a16="http://schemas.microsoft.com/office/drawing/2014/main" id="{E777B154-1D1F-9D4F-8B2C-B81631AC460B}"/>
              </a:ext>
            </a:extLst>
          </p:cNvPr>
          <p:cNvSpPr txBox="1"/>
          <p:nvPr/>
        </p:nvSpPr>
        <p:spPr>
          <a:xfrm>
            <a:off x="7644098" y="1583321"/>
            <a:ext cx="3206932" cy="584775"/>
          </a:xfrm>
          <a:prstGeom prst="rect">
            <a:avLst/>
          </a:prstGeom>
          <a:noFill/>
        </p:spPr>
        <p:txBody>
          <a:bodyPr wrap="square" rtlCol="0">
            <a:spAutoFit/>
          </a:bodyPr>
          <a:lstStyle/>
          <a:p>
            <a:pPr algn="l"/>
            <a:r>
              <a:rPr lang="en-US" sz="3200">
                <a:solidFill>
                  <a:schemeClr val="accent2"/>
                </a:solidFill>
                <a:cs typeface="Calibri" panose="020F0502020204030204" pitchFamily="34" charset="0"/>
              </a:rPr>
              <a:t>Afebrile</a:t>
            </a:r>
          </a:p>
        </p:txBody>
      </p:sp>
      <p:sp>
        <p:nvSpPr>
          <p:cNvPr id="11" name="TextBox 10">
            <a:extLst>
              <a:ext uri="{FF2B5EF4-FFF2-40B4-BE49-F238E27FC236}">
                <a16:creationId xmlns:a16="http://schemas.microsoft.com/office/drawing/2014/main" id="{EB1A44F1-3C4B-DB41-84F6-99FBAE15176A}"/>
              </a:ext>
            </a:extLst>
          </p:cNvPr>
          <p:cNvSpPr txBox="1"/>
          <p:nvPr/>
        </p:nvSpPr>
        <p:spPr>
          <a:xfrm>
            <a:off x="7644098" y="2375611"/>
            <a:ext cx="3067594" cy="584775"/>
          </a:xfrm>
          <a:prstGeom prst="rect">
            <a:avLst/>
          </a:prstGeom>
          <a:noFill/>
        </p:spPr>
        <p:txBody>
          <a:bodyPr wrap="square" rtlCol="0">
            <a:spAutoFit/>
          </a:bodyPr>
          <a:lstStyle/>
          <a:p>
            <a:pPr algn="l"/>
            <a:r>
              <a:rPr lang="en-US" sz="3200">
                <a:solidFill>
                  <a:schemeClr val="accent2"/>
                </a:solidFill>
                <a:cs typeface="Calibri" panose="020F0502020204030204" pitchFamily="34" charset="0"/>
              </a:rPr>
              <a:t>Asymptomatic</a:t>
            </a:r>
          </a:p>
        </p:txBody>
      </p:sp>
      <p:sp>
        <p:nvSpPr>
          <p:cNvPr id="12" name="TextBox 11">
            <a:extLst>
              <a:ext uri="{FF2B5EF4-FFF2-40B4-BE49-F238E27FC236}">
                <a16:creationId xmlns:a16="http://schemas.microsoft.com/office/drawing/2014/main" id="{F030AB68-9F87-6B4E-8FA1-40D6800FD0AE}"/>
              </a:ext>
            </a:extLst>
          </p:cNvPr>
          <p:cNvSpPr txBox="1"/>
          <p:nvPr/>
        </p:nvSpPr>
        <p:spPr>
          <a:xfrm>
            <a:off x="7644098" y="3273245"/>
            <a:ext cx="2960915" cy="584775"/>
          </a:xfrm>
          <a:prstGeom prst="rect">
            <a:avLst/>
          </a:prstGeom>
          <a:noFill/>
        </p:spPr>
        <p:txBody>
          <a:bodyPr wrap="square" rtlCol="0">
            <a:spAutoFit/>
          </a:bodyPr>
          <a:lstStyle/>
          <a:p>
            <a:pPr algn="l"/>
            <a:r>
              <a:rPr lang="en-US" sz="3200">
                <a:solidFill>
                  <a:schemeClr val="accent2"/>
                </a:solidFill>
                <a:cs typeface="Calibri" panose="020F0502020204030204" pitchFamily="34" charset="0"/>
              </a:rPr>
              <a:t>Quarantine</a:t>
            </a:r>
          </a:p>
        </p:txBody>
      </p:sp>
      <p:sp>
        <p:nvSpPr>
          <p:cNvPr id="13" name="TextBox 12">
            <a:extLst>
              <a:ext uri="{FF2B5EF4-FFF2-40B4-BE49-F238E27FC236}">
                <a16:creationId xmlns:a16="http://schemas.microsoft.com/office/drawing/2014/main" id="{F831D1D5-C5C3-9D42-85D8-164467E5AB8D}"/>
              </a:ext>
            </a:extLst>
          </p:cNvPr>
          <p:cNvSpPr txBox="1"/>
          <p:nvPr/>
        </p:nvSpPr>
        <p:spPr>
          <a:xfrm>
            <a:off x="7644098" y="4061679"/>
            <a:ext cx="4099560" cy="584775"/>
          </a:xfrm>
          <a:prstGeom prst="rect">
            <a:avLst/>
          </a:prstGeom>
          <a:noFill/>
        </p:spPr>
        <p:txBody>
          <a:bodyPr wrap="square" rtlCol="0">
            <a:spAutoFit/>
          </a:bodyPr>
          <a:lstStyle/>
          <a:p>
            <a:pPr algn="l"/>
            <a:r>
              <a:rPr lang="en-US" sz="3200" dirty="0">
                <a:solidFill>
                  <a:schemeClr val="accent2"/>
                </a:solidFill>
                <a:cs typeface="Calibri" panose="020F0502020204030204" pitchFamily="34" charset="0"/>
              </a:rPr>
              <a:t>No COVID Exposure</a:t>
            </a:r>
          </a:p>
        </p:txBody>
      </p:sp>
      <p:sp>
        <p:nvSpPr>
          <p:cNvPr id="14" name="TextBox 13">
            <a:extLst>
              <a:ext uri="{FF2B5EF4-FFF2-40B4-BE49-F238E27FC236}">
                <a16:creationId xmlns:a16="http://schemas.microsoft.com/office/drawing/2014/main" id="{2F4D7F0F-506A-5B4F-811B-482BA0C4CF37}"/>
              </a:ext>
            </a:extLst>
          </p:cNvPr>
          <p:cNvSpPr txBox="1"/>
          <p:nvPr/>
        </p:nvSpPr>
        <p:spPr>
          <a:xfrm>
            <a:off x="7644098" y="4945391"/>
            <a:ext cx="3378925" cy="584775"/>
          </a:xfrm>
          <a:prstGeom prst="rect">
            <a:avLst/>
          </a:prstGeom>
          <a:noFill/>
        </p:spPr>
        <p:txBody>
          <a:bodyPr wrap="square" rtlCol="0">
            <a:spAutoFit/>
          </a:bodyPr>
          <a:lstStyle/>
          <a:p>
            <a:pPr algn="l"/>
            <a:r>
              <a:rPr lang="en-US" sz="3200">
                <a:solidFill>
                  <a:schemeClr val="accent2"/>
                </a:solidFill>
                <a:cs typeface="Calibri" panose="020F0502020204030204" pitchFamily="34" charset="0"/>
              </a:rPr>
              <a:t>No Travel</a:t>
            </a:r>
          </a:p>
        </p:txBody>
      </p:sp>
      <p:pic>
        <p:nvPicPr>
          <p:cNvPr id="15" name="Picture 14" descr="A screenshot of a social media post&#10;&#10;Description automatically generated">
            <a:extLst>
              <a:ext uri="{FF2B5EF4-FFF2-40B4-BE49-F238E27FC236}">
                <a16:creationId xmlns:a16="http://schemas.microsoft.com/office/drawing/2014/main" id="{A213D0A4-0BE8-7D44-A117-2A17EC849025}"/>
              </a:ext>
            </a:extLst>
          </p:cNvPr>
          <p:cNvPicPr>
            <a:picLocks noChangeAspect="1"/>
          </p:cNvPicPr>
          <p:nvPr/>
        </p:nvPicPr>
        <p:blipFill>
          <a:blip r:embed="rId5"/>
          <a:stretch>
            <a:fillRect/>
          </a:stretch>
        </p:blipFill>
        <p:spPr>
          <a:xfrm>
            <a:off x="1006356" y="2012495"/>
            <a:ext cx="5501274" cy="3106275"/>
          </a:xfrm>
          <a:prstGeom prst="rect">
            <a:avLst/>
          </a:prstGeom>
        </p:spPr>
      </p:pic>
      <p:sp>
        <p:nvSpPr>
          <p:cNvPr id="16" name="Oval 15">
            <a:extLst>
              <a:ext uri="{FF2B5EF4-FFF2-40B4-BE49-F238E27FC236}">
                <a16:creationId xmlns:a16="http://schemas.microsoft.com/office/drawing/2014/main" id="{AA875D6A-2490-024A-96C1-9E5F3B338DD3}"/>
              </a:ext>
            </a:extLst>
          </p:cNvPr>
          <p:cNvSpPr/>
          <p:nvPr/>
        </p:nvSpPr>
        <p:spPr>
          <a:xfrm>
            <a:off x="4026056" y="2375611"/>
            <a:ext cx="1884442" cy="79200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7" name="Bent-Up Arrow 16">
            <a:extLst>
              <a:ext uri="{FF2B5EF4-FFF2-40B4-BE49-F238E27FC236}">
                <a16:creationId xmlns:a16="http://schemas.microsoft.com/office/drawing/2014/main" id="{63116EC7-16F8-9149-B954-F254F2CF9947}"/>
              </a:ext>
            </a:extLst>
          </p:cNvPr>
          <p:cNvSpPr/>
          <p:nvPr/>
        </p:nvSpPr>
        <p:spPr>
          <a:xfrm rot="16200000" flipV="1">
            <a:off x="5299665" y="1124945"/>
            <a:ext cx="807690" cy="1608238"/>
          </a:xfrm>
          <a:prstGeom prst="bentUpArrow">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8" name="TextBox 17">
            <a:extLst>
              <a:ext uri="{FF2B5EF4-FFF2-40B4-BE49-F238E27FC236}">
                <a16:creationId xmlns:a16="http://schemas.microsoft.com/office/drawing/2014/main" id="{60541CFB-0D42-DB49-8CE1-111F4A4C13F7}"/>
              </a:ext>
            </a:extLst>
          </p:cNvPr>
          <p:cNvSpPr txBox="1"/>
          <p:nvPr/>
        </p:nvSpPr>
        <p:spPr>
          <a:xfrm>
            <a:off x="867378" y="5387441"/>
            <a:ext cx="5405120" cy="646331"/>
          </a:xfrm>
          <a:prstGeom prst="rect">
            <a:avLst/>
          </a:prstGeom>
          <a:noFill/>
        </p:spPr>
        <p:txBody>
          <a:bodyPr wrap="square" rtlCol="0">
            <a:spAutoFit/>
          </a:bodyPr>
          <a:lstStyle/>
          <a:p>
            <a:r>
              <a:rPr lang="en-US"/>
              <a:t>Unanticipated positive screen &lt;1% (Los Angeles)</a:t>
            </a:r>
          </a:p>
          <a:p>
            <a:r>
              <a:rPr lang="en-US"/>
              <a:t>Now screening all ED admissions</a:t>
            </a:r>
          </a:p>
        </p:txBody>
      </p:sp>
    </p:spTree>
    <p:extLst>
      <p:ext uri="{BB962C8B-B14F-4D97-AF65-F5344CB8AC3E}">
        <p14:creationId xmlns:p14="http://schemas.microsoft.com/office/powerpoint/2010/main" val="2396167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0E22-CE99-461E-B87D-32D87918557E}"/>
              </a:ext>
            </a:extLst>
          </p:cNvPr>
          <p:cNvSpPr>
            <a:spLocks noGrp="1"/>
          </p:cNvSpPr>
          <p:nvPr>
            <p:ph type="title"/>
          </p:nvPr>
        </p:nvSpPr>
        <p:spPr/>
        <p:txBody>
          <a:bodyPr/>
          <a:lstStyle/>
          <a:p>
            <a:r>
              <a:rPr lang="en-US"/>
              <a:t>But Will They Come Back?</a:t>
            </a:r>
          </a:p>
        </p:txBody>
      </p:sp>
      <p:pic>
        <p:nvPicPr>
          <p:cNvPr id="6" name="Content Placeholder 5" descr="A sign on the side of a building&#10;&#10;Description automatically generated">
            <a:extLst>
              <a:ext uri="{FF2B5EF4-FFF2-40B4-BE49-F238E27FC236}">
                <a16:creationId xmlns:a16="http://schemas.microsoft.com/office/drawing/2014/main" id="{4A73C2F6-EED2-4753-BE90-3F7385A50A72}"/>
              </a:ext>
            </a:extLst>
          </p:cNvPr>
          <p:cNvPicPr>
            <a:picLocks noGrp="1" noChangeAspect="1"/>
          </p:cNvPicPr>
          <p:nvPr>
            <p:ph idx="1"/>
          </p:nvPr>
        </p:nvPicPr>
        <p:blipFill>
          <a:blip r:embed="rId2"/>
          <a:stretch>
            <a:fillRect/>
          </a:stretch>
        </p:blipFill>
        <p:spPr>
          <a:xfrm>
            <a:off x="2228144" y="1825625"/>
            <a:ext cx="7735712" cy="4351338"/>
          </a:xfrm>
        </p:spPr>
      </p:pic>
      <p:sp>
        <p:nvSpPr>
          <p:cNvPr id="4" name="Date Placeholder 3">
            <a:extLst>
              <a:ext uri="{FF2B5EF4-FFF2-40B4-BE49-F238E27FC236}">
                <a16:creationId xmlns:a16="http://schemas.microsoft.com/office/drawing/2014/main" id="{5F50B3C2-6F2A-440C-AE8E-CDC0B92CB586}"/>
              </a:ext>
            </a:extLst>
          </p:cNvPr>
          <p:cNvSpPr>
            <a:spLocks noGrp="1"/>
          </p:cNvSpPr>
          <p:nvPr>
            <p:ph type="dt" sz="half" idx="2"/>
          </p:nvPr>
        </p:nvSpPr>
        <p:spPr/>
        <p:txBody>
          <a:bodyPr/>
          <a:lstStyle/>
          <a:p>
            <a:r>
              <a:rPr lang="en-US"/>
              <a:t>asahq.org </a:t>
            </a:r>
            <a:r>
              <a:rPr lang="en-US">
                <a:solidFill>
                  <a:schemeClr val="accent3"/>
                </a:solidFill>
              </a:rPr>
              <a:t>|</a:t>
            </a:r>
            <a:r>
              <a:rPr lang="en-US"/>
              <a:t> </a:t>
            </a:r>
            <a:r>
              <a:rPr lang="en-US">
                <a:solidFill>
                  <a:srgbClr val="006BB6"/>
                </a:solidFill>
              </a:rPr>
              <a:t>ache.org </a:t>
            </a:r>
          </a:p>
        </p:txBody>
      </p:sp>
    </p:spTree>
    <p:extLst>
      <p:ext uri="{BB962C8B-B14F-4D97-AF65-F5344CB8AC3E}">
        <p14:creationId xmlns:p14="http://schemas.microsoft.com/office/powerpoint/2010/main" val="3988156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4F29A-339B-4BF7-8A3A-9212FA1C5C7E}"/>
              </a:ext>
            </a:extLst>
          </p:cNvPr>
          <p:cNvSpPr>
            <a:spLocks noGrp="1"/>
          </p:cNvSpPr>
          <p:nvPr>
            <p:ph type="title"/>
          </p:nvPr>
        </p:nvSpPr>
        <p:spPr/>
        <p:txBody>
          <a:bodyPr/>
          <a:lstStyle/>
          <a:p>
            <a:r>
              <a:rPr lang="en-US"/>
              <a:t>Reassuring Patients and Families</a:t>
            </a:r>
          </a:p>
        </p:txBody>
      </p:sp>
      <p:sp>
        <p:nvSpPr>
          <p:cNvPr id="3" name="Content Placeholder 2">
            <a:extLst>
              <a:ext uri="{FF2B5EF4-FFF2-40B4-BE49-F238E27FC236}">
                <a16:creationId xmlns:a16="http://schemas.microsoft.com/office/drawing/2014/main" id="{5B033EBF-57EF-4FB4-A967-9FB2747508D9}"/>
              </a:ext>
            </a:extLst>
          </p:cNvPr>
          <p:cNvSpPr>
            <a:spLocks noGrp="1"/>
          </p:cNvSpPr>
          <p:nvPr>
            <p:ph idx="1"/>
          </p:nvPr>
        </p:nvSpPr>
        <p:spPr/>
        <p:txBody>
          <a:bodyPr vert="horz" lIns="91440" tIns="45720" rIns="91440" bIns="45720" rtlCol="0" anchor="t">
            <a:normAutofit/>
          </a:bodyPr>
          <a:lstStyle/>
          <a:p>
            <a:r>
              <a:rPr lang="en-US"/>
              <a:t>The message may be better from County Health Departments about not delaying needed care</a:t>
            </a:r>
          </a:p>
          <a:p>
            <a:r>
              <a:rPr lang="en-US"/>
              <a:t>Individual hospitals should highlight their employee screening process (temperature and symptom check, universal masking)</a:t>
            </a:r>
            <a:endParaRPr lang="en-US">
              <a:cs typeface="Arial"/>
            </a:endParaRPr>
          </a:p>
          <a:p>
            <a:r>
              <a:rPr lang="en-US"/>
              <a:t>Use social media from patients who returned to get their care</a:t>
            </a:r>
            <a:endParaRPr lang="en-US">
              <a:cs typeface="Arial"/>
            </a:endParaRPr>
          </a:p>
          <a:p>
            <a:r>
              <a:rPr lang="en-US"/>
              <a:t>Within reason, liberalize visitor restrictions – one visitor authorized throughout the hospitalization, with daily screening and required to mask</a:t>
            </a:r>
            <a:endParaRPr lang="en-US">
              <a:cs typeface="Arial"/>
            </a:endParaRPr>
          </a:p>
          <a:p>
            <a:r>
              <a:rPr lang="en-US"/>
              <a:t>At this point, routine COVID testing is not indicated for asymptomatic employees.</a:t>
            </a:r>
            <a:endParaRPr lang="en-US">
              <a:cs typeface="Arial"/>
            </a:endParaRPr>
          </a:p>
          <a:p>
            <a:endParaRPr lang="en-US"/>
          </a:p>
          <a:p>
            <a:endParaRPr lang="en-US"/>
          </a:p>
        </p:txBody>
      </p:sp>
      <p:sp>
        <p:nvSpPr>
          <p:cNvPr id="4" name="Date Placeholder 3">
            <a:extLst>
              <a:ext uri="{FF2B5EF4-FFF2-40B4-BE49-F238E27FC236}">
                <a16:creationId xmlns:a16="http://schemas.microsoft.com/office/drawing/2014/main" id="{C2C018E0-4EE1-4543-9268-0CC8DC57DD40}"/>
              </a:ext>
            </a:extLst>
          </p:cNvPr>
          <p:cNvSpPr>
            <a:spLocks noGrp="1"/>
          </p:cNvSpPr>
          <p:nvPr>
            <p:ph type="dt" sz="half" idx="2"/>
          </p:nvPr>
        </p:nvSpPr>
        <p:spPr/>
        <p:txBody>
          <a:bodyPr/>
          <a:lstStyle/>
          <a:p>
            <a:r>
              <a:rPr lang="en-US"/>
              <a:t>asahq.org </a:t>
            </a:r>
            <a:r>
              <a:rPr lang="en-US">
                <a:solidFill>
                  <a:schemeClr val="accent3"/>
                </a:solidFill>
              </a:rPr>
              <a:t>|</a:t>
            </a:r>
            <a:r>
              <a:rPr lang="en-US"/>
              <a:t> </a:t>
            </a:r>
            <a:r>
              <a:rPr lang="en-US">
                <a:solidFill>
                  <a:srgbClr val="006BB6"/>
                </a:solidFill>
              </a:rPr>
              <a:t>ache.org </a:t>
            </a:r>
          </a:p>
        </p:txBody>
      </p:sp>
    </p:spTree>
    <p:extLst>
      <p:ext uri="{BB962C8B-B14F-4D97-AF65-F5344CB8AC3E}">
        <p14:creationId xmlns:p14="http://schemas.microsoft.com/office/powerpoint/2010/main" val="1527184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8432-8FB9-4C2A-A188-6DDF45B74FD0}"/>
              </a:ext>
            </a:extLst>
          </p:cNvPr>
          <p:cNvSpPr>
            <a:spLocks noGrp="1"/>
          </p:cNvSpPr>
          <p:nvPr>
            <p:ph type="title"/>
          </p:nvPr>
        </p:nvSpPr>
        <p:spPr/>
        <p:txBody>
          <a:bodyPr/>
          <a:lstStyle/>
          <a:p>
            <a:r>
              <a:rPr lang="en-US"/>
              <a:t>Restoring Elective Surgery</a:t>
            </a:r>
          </a:p>
        </p:txBody>
      </p:sp>
      <p:sp>
        <p:nvSpPr>
          <p:cNvPr id="4" name="Date Placeholder 3">
            <a:extLst>
              <a:ext uri="{FF2B5EF4-FFF2-40B4-BE49-F238E27FC236}">
                <a16:creationId xmlns:a16="http://schemas.microsoft.com/office/drawing/2014/main" id="{C67B46B7-14C8-449D-BBA9-A201ACABB63A}"/>
              </a:ext>
            </a:extLst>
          </p:cNvPr>
          <p:cNvSpPr>
            <a:spLocks noGrp="1"/>
          </p:cNvSpPr>
          <p:nvPr>
            <p:ph type="dt" sz="half" idx="2"/>
          </p:nvPr>
        </p:nvSpPr>
        <p:spPr>
          <a:xfrm>
            <a:off x="838199" y="6310312"/>
            <a:ext cx="10515600" cy="365125"/>
          </a:xfrm>
        </p:spPr>
        <p:txBody>
          <a:bodyPr/>
          <a:lstStyle/>
          <a:p>
            <a:r>
              <a:rPr lang="en-US"/>
              <a:t>asahq.org </a:t>
            </a:r>
            <a:r>
              <a:rPr lang="en-US">
                <a:solidFill>
                  <a:schemeClr val="accent3"/>
                </a:solidFill>
              </a:rPr>
              <a:t>|</a:t>
            </a:r>
            <a:r>
              <a:rPr lang="en-US"/>
              <a:t> </a:t>
            </a:r>
            <a:r>
              <a:rPr lang="en-US">
                <a:solidFill>
                  <a:srgbClr val="006BB6"/>
                </a:solidFill>
              </a:rPr>
              <a:t>ache.org </a:t>
            </a:r>
          </a:p>
        </p:txBody>
      </p:sp>
      <p:sp>
        <p:nvSpPr>
          <p:cNvPr id="6" name="Content Placeholder 5">
            <a:extLst>
              <a:ext uri="{FF2B5EF4-FFF2-40B4-BE49-F238E27FC236}">
                <a16:creationId xmlns:a16="http://schemas.microsoft.com/office/drawing/2014/main" id="{FC352A93-D893-0142-987C-FA90F2BA9562}"/>
              </a:ext>
            </a:extLst>
          </p:cNvPr>
          <p:cNvSpPr>
            <a:spLocks noGrp="1"/>
          </p:cNvSpPr>
          <p:nvPr>
            <p:ph idx="1"/>
          </p:nvPr>
        </p:nvSpPr>
        <p:spPr/>
        <p:txBody>
          <a:bodyPr/>
          <a:lstStyle/>
          <a:p>
            <a:r>
              <a:rPr lang="en-US"/>
              <a:t>Who goes first? </a:t>
            </a:r>
          </a:p>
          <a:p>
            <a:r>
              <a:rPr lang="en-US"/>
              <a:t>How quickly do we ramp up? How quickly can we pull back?</a:t>
            </a:r>
          </a:p>
          <a:p>
            <a:r>
              <a:rPr lang="en-US"/>
              <a:t>How do we assure safety for the operative team and patient?</a:t>
            </a:r>
          </a:p>
          <a:p>
            <a:r>
              <a:rPr lang="en-US"/>
              <a:t>What if they don’t want to come to the hospital?</a:t>
            </a:r>
          </a:p>
          <a:p>
            <a:endParaRPr lang="en-US"/>
          </a:p>
        </p:txBody>
      </p:sp>
    </p:spTree>
    <p:extLst>
      <p:ext uri="{BB962C8B-B14F-4D97-AF65-F5344CB8AC3E}">
        <p14:creationId xmlns:p14="http://schemas.microsoft.com/office/powerpoint/2010/main" val="17388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BFF0-DC68-4D6F-8E45-2A279708BD3A}"/>
              </a:ext>
            </a:extLst>
          </p:cNvPr>
          <p:cNvSpPr>
            <a:spLocks noGrp="1"/>
          </p:cNvSpPr>
          <p:nvPr>
            <p:ph type="title"/>
          </p:nvPr>
        </p:nvSpPr>
        <p:spPr/>
        <p:txBody>
          <a:bodyPr/>
          <a:lstStyle/>
          <a:p>
            <a:r>
              <a:rPr lang="en-US"/>
              <a:t>Housekeeping</a:t>
            </a:r>
          </a:p>
        </p:txBody>
      </p:sp>
      <p:sp>
        <p:nvSpPr>
          <p:cNvPr id="3" name="Content Placeholder 2">
            <a:extLst>
              <a:ext uri="{FF2B5EF4-FFF2-40B4-BE49-F238E27FC236}">
                <a16:creationId xmlns:a16="http://schemas.microsoft.com/office/drawing/2014/main" id="{B1BB5930-85CC-400F-84D5-503648EB3A8D}"/>
              </a:ext>
            </a:extLst>
          </p:cNvPr>
          <p:cNvSpPr>
            <a:spLocks noGrp="1"/>
          </p:cNvSpPr>
          <p:nvPr>
            <p:ph idx="1"/>
          </p:nvPr>
        </p:nvSpPr>
        <p:spPr/>
        <p:txBody>
          <a:bodyPr vert="horz" lIns="91440" tIns="45720" rIns="91440" bIns="45720" rtlCol="0" anchor="t">
            <a:normAutofit/>
          </a:bodyPr>
          <a:lstStyle/>
          <a:p>
            <a:r>
              <a:rPr lang="en-US">
                <a:ea typeface="+mn-lt"/>
                <a:cs typeface="+mn-lt"/>
              </a:rPr>
              <a:t>For this broadcast, your camera and microphone have been disabled. We encourage you to interact with other participants in the Chat, located at the bottom of the broadcast window.</a:t>
            </a:r>
          </a:p>
          <a:p>
            <a:r>
              <a:rPr lang="en-US">
                <a:ea typeface="+mn-lt"/>
                <a:cs typeface="+mn-lt"/>
              </a:rPr>
              <a:t>Submit questions to the panel using the Q&amp;A box at the bottom of the broadcast window, not through the Chat.</a:t>
            </a:r>
          </a:p>
          <a:p>
            <a:r>
              <a:rPr lang="en-US">
                <a:ea typeface="+mn-lt"/>
                <a:cs typeface="+mn-lt"/>
              </a:rPr>
              <a:t>If you have technical issues, please close your browser and restart the webinar – or perhaps move closer to your router. </a:t>
            </a:r>
            <a:endParaRPr lang="en-US"/>
          </a:p>
          <a:p>
            <a:r>
              <a:rPr lang="en-US">
                <a:ea typeface="+mn-lt"/>
                <a:cs typeface="+mn-lt"/>
              </a:rPr>
              <a:t>We are recording this broadcast today and will be adding the full video to the ASA website to view on demand or share with your colleagues within the next 24-48 hours.</a:t>
            </a:r>
            <a:endParaRPr lang="en-US">
              <a:cs typeface="Arial" panose="020B0604020202020204"/>
            </a:endParaRPr>
          </a:p>
          <a:p>
            <a:endParaRPr lang="en-US">
              <a:cs typeface="Arial" panose="020B0604020202020204"/>
            </a:endParaRPr>
          </a:p>
        </p:txBody>
      </p:sp>
      <p:sp>
        <p:nvSpPr>
          <p:cNvPr id="5" name="Date Placeholder 3">
            <a:extLst>
              <a:ext uri="{FF2B5EF4-FFF2-40B4-BE49-F238E27FC236}">
                <a16:creationId xmlns:a16="http://schemas.microsoft.com/office/drawing/2014/main" id="{687CD004-3C1E-ED40-B696-131D8D451D0B}"/>
              </a:ext>
            </a:extLst>
          </p:cNvPr>
          <p:cNvSpPr>
            <a:spLocks noGrp="1"/>
          </p:cNvSpPr>
          <p:nvPr>
            <p:ph type="dt" sz="half" idx="2"/>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spTree>
    <p:extLst>
      <p:ext uri="{BB962C8B-B14F-4D97-AF65-F5344CB8AC3E}">
        <p14:creationId xmlns:p14="http://schemas.microsoft.com/office/powerpoint/2010/main" val="931195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FA88253-B871-4AC7-B720-52BCC78F8CDE}"/>
              </a:ext>
            </a:extLst>
          </p:cNvPr>
          <p:cNvPicPr>
            <a:picLocks noGrp="1" noChangeAspect="1"/>
          </p:cNvPicPr>
          <p:nvPr>
            <p:ph idx="1"/>
          </p:nvPr>
        </p:nvPicPr>
        <p:blipFill>
          <a:blip r:embed="rId2"/>
          <a:stretch>
            <a:fillRect/>
          </a:stretch>
        </p:blipFill>
        <p:spPr>
          <a:xfrm>
            <a:off x="-1" y="0"/>
            <a:ext cx="12522631" cy="6858000"/>
          </a:xfrm>
          <a:prstGeom prst="rect">
            <a:avLst/>
          </a:prstGeom>
        </p:spPr>
      </p:pic>
      <p:pic>
        <p:nvPicPr>
          <p:cNvPr id="3" name="Picture 2">
            <a:extLst>
              <a:ext uri="{FF2B5EF4-FFF2-40B4-BE49-F238E27FC236}">
                <a16:creationId xmlns:a16="http://schemas.microsoft.com/office/drawing/2014/main" id="{A5479098-D451-4AD3-ACF5-C752754B009A}"/>
              </a:ext>
            </a:extLst>
          </p:cNvPr>
          <p:cNvPicPr>
            <a:picLocks noChangeAspect="1"/>
          </p:cNvPicPr>
          <p:nvPr/>
        </p:nvPicPr>
        <p:blipFill>
          <a:blip r:embed="rId3"/>
          <a:stretch>
            <a:fillRect/>
          </a:stretch>
        </p:blipFill>
        <p:spPr>
          <a:xfrm>
            <a:off x="6601199" y="3553051"/>
            <a:ext cx="5590801" cy="699068"/>
          </a:xfrm>
          <a:prstGeom prst="rect">
            <a:avLst/>
          </a:prstGeom>
        </p:spPr>
      </p:pic>
    </p:spTree>
    <p:extLst>
      <p:ext uri="{BB962C8B-B14F-4D97-AF65-F5344CB8AC3E}">
        <p14:creationId xmlns:p14="http://schemas.microsoft.com/office/powerpoint/2010/main" val="147768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FA88253-B871-4AC7-B720-52BCC78F8CDE}"/>
              </a:ext>
            </a:extLst>
          </p:cNvPr>
          <p:cNvPicPr>
            <a:picLocks noGrp="1" noChangeAspect="1"/>
          </p:cNvPicPr>
          <p:nvPr>
            <p:ph idx="1"/>
          </p:nvPr>
        </p:nvPicPr>
        <p:blipFill>
          <a:blip r:embed="rId2"/>
          <a:stretch>
            <a:fillRect/>
          </a:stretch>
        </p:blipFill>
        <p:spPr>
          <a:xfrm>
            <a:off x="-1" y="0"/>
            <a:ext cx="12522631" cy="6858000"/>
          </a:xfrm>
          <a:prstGeom prst="rect">
            <a:avLst/>
          </a:prstGeom>
        </p:spPr>
      </p:pic>
    </p:spTree>
    <p:extLst>
      <p:ext uri="{BB962C8B-B14F-4D97-AF65-F5344CB8AC3E}">
        <p14:creationId xmlns:p14="http://schemas.microsoft.com/office/powerpoint/2010/main" val="345462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4052" y="665162"/>
            <a:ext cx="8379992" cy="793523"/>
          </a:xfrm>
        </p:spPr>
        <p:txBody>
          <a:bodyPr>
            <a:normAutofit fontScale="90000"/>
          </a:bodyPr>
          <a:lstStyle/>
          <a:p>
            <a:r>
              <a:rPr lang="en-US"/>
              <a:t>Considerations: Workforce and Testing </a:t>
            </a:r>
          </a:p>
        </p:txBody>
      </p:sp>
      <p:sp>
        <p:nvSpPr>
          <p:cNvPr id="3" name="Subtitle 2"/>
          <p:cNvSpPr>
            <a:spLocks noGrp="1"/>
          </p:cNvSpPr>
          <p:nvPr>
            <p:ph type="subTitle" idx="1"/>
          </p:nvPr>
        </p:nvSpPr>
        <p:spPr>
          <a:xfrm>
            <a:off x="5126608" y="1456447"/>
            <a:ext cx="8129962" cy="2069144"/>
          </a:xfrm>
        </p:spPr>
        <p:txBody>
          <a:bodyPr>
            <a:noAutofit/>
          </a:bodyPr>
          <a:lstStyle/>
          <a:p>
            <a:r>
              <a:rPr lang="en-US"/>
              <a:t>Robyn Begley, DNP, RN</a:t>
            </a:r>
            <a:br>
              <a:rPr lang="en-US">
                <a:cs typeface="Arial"/>
              </a:rPr>
            </a:br>
            <a:r>
              <a:rPr lang="en-US"/>
              <a:t>American Organization for Nursing Leadership CEO</a:t>
            </a:r>
            <a:br>
              <a:rPr lang="en-US">
                <a:cs typeface="Arial"/>
              </a:rPr>
            </a:br>
            <a:r>
              <a:rPr lang="en-US"/>
              <a:t>American Hospital Association, SVP, Chief Nursing Officer</a:t>
            </a:r>
          </a:p>
        </p:txBody>
      </p:sp>
    </p:spTree>
    <p:extLst>
      <p:ext uri="{BB962C8B-B14F-4D97-AF65-F5344CB8AC3E}">
        <p14:creationId xmlns:p14="http://schemas.microsoft.com/office/powerpoint/2010/main" val="3181639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
        <p:nvSpPr>
          <p:cNvPr id="7" name="Rectangle 6"/>
          <p:cNvSpPr/>
          <p:nvPr/>
        </p:nvSpPr>
        <p:spPr>
          <a:xfrm>
            <a:off x="136187" y="151750"/>
            <a:ext cx="11410545" cy="5363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6239" y="46990"/>
            <a:ext cx="4875410" cy="6309360"/>
          </a:xfr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62238" b="8486"/>
          <a:stretch/>
        </p:blipFill>
        <p:spPr>
          <a:xfrm>
            <a:off x="6907564" y="63675"/>
            <a:ext cx="2001171" cy="6275989"/>
          </a:xfrm>
          <a:prstGeom prst="rect">
            <a:avLst/>
          </a:prstGeom>
        </p:spPr>
      </p:pic>
    </p:spTree>
    <p:extLst>
      <p:ext uri="{BB962C8B-B14F-4D97-AF65-F5344CB8AC3E}">
        <p14:creationId xmlns:p14="http://schemas.microsoft.com/office/powerpoint/2010/main" val="854469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ACF13-55D7-401E-9253-80E48499ED84}"/>
              </a:ext>
            </a:extLst>
          </p:cNvPr>
          <p:cNvSpPr>
            <a:spLocks noGrp="1"/>
          </p:cNvSpPr>
          <p:nvPr>
            <p:ph type="title"/>
          </p:nvPr>
        </p:nvSpPr>
        <p:spPr/>
        <p:txBody>
          <a:bodyPr/>
          <a:lstStyle/>
          <a:p>
            <a:r>
              <a:rPr lang="en-US"/>
              <a:t>Workforce Considerations</a:t>
            </a:r>
          </a:p>
        </p:txBody>
      </p:sp>
      <p:sp>
        <p:nvSpPr>
          <p:cNvPr id="3" name="Content Placeholder 2">
            <a:extLst>
              <a:ext uri="{FF2B5EF4-FFF2-40B4-BE49-F238E27FC236}">
                <a16:creationId xmlns:a16="http://schemas.microsoft.com/office/drawing/2014/main" id="{8C46C26C-77A6-4DA7-A47D-C56D52411EAC}"/>
              </a:ext>
            </a:extLst>
          </p:cNvPr>
          <p:cNvSpPr>
            <a:spLocks noGrp="1"/>
          </p:cNvSpPr>
          <p:nvPr>
            <p:ph sz="half" idx="1"/>
          </p:nvPr>
        </p:nvSpPr>
        <p:spPr>
          <a:xfrm>
            <a:off x="838200" y="1825625"/>
            <a:ext cx="10598944" cy="4351338"/>
          </a:xfrm>
        </p:spPr>
        <p:txBody>
          <a:bodyPr/>
          <a:lstStyle/>
          <a:p>
            <a:endParaRPr lang="en-US"/>
          </a:p>
          <a:p>
            <a:endParaRPr lang="en-US"/>
          </a:p>
        </p:txBody>
      </p:sp>
      <p:sp>
        <p:nvSpPr>
          <p:cNvPr id="4" name="Date Placeholder 3">
            <a:extLst>
              <a:ext uri="{FF2B5EF4-FFF2-40B4-BE49-F238E27FC236}">
                <a16:creationId xmlns:a16="http://schemas.microsoft.com/office/drawing/2014/main" id="{18588A76-44AC-4300-B93D-1EFE8BE12ADF}"/>
              </a:ext>
            </a:extLst>
          </p:cNvPr>
          <p:cNvSpPr>
            <a:spLocks noGrp="1"/>
          </p:cNvSpPr>
          <p:nvPr>
            <p:ph type="dt" sz="half" idx="4294967295"/>
          </p:nvPr>
        </p:nvSpPr>
        <p:spPr>
          <a:xfrm>
            <a:off x="0" y="6356350"/>
            <a:ext cx="1051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463327" y="2243098"/>
            <a:ext cx="6092190" cy="3749040"/>
          </a:xfrm>
        </p:spPr>
      </p:pic>
      <p:sp>
        <p:nvSpPr>
          <p:cNvPr id="11" name="TextBox 10"/>
          <p:cNvSpPr txBox="1"/>
          <p:nvPr/>
        </p:nvSpPr>
        <p:spPr>
          <a:xfrm>
            <a:off x="2928027" y="1784073"/>
            <a:ext cx="51751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BB6"/>
                </a:solidFill>
                <a:effectLst/>
                <a:uLnTx/>
                <a:uFillTx/>
                <a:latin typeface="Arial" panose="020B0604020202020204"/>
                <a:ea typeface="+mn-ea"/>
                <a:cs typeface="+mn-cs"/>
              </a:rPr>
              <a:t>Hot Spots vs. Less Effected Areas</a:t>
            </a:r>
          </a:p>
        </p:txBody>
      </p:sp>
    </p:spTree>
    <p:extLst>
      <p:ext uri="{BB962C8B-B14F-4D97-AF65-F5344CB8AC3E}">
        <p14:creationId xmlns:p14="http://schemas.microsoft.com/office/powerpoint/2010/main" val="398512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8432-8FB9-4C2A-A188-6DDF45B74FD0}"/>
              </a:ext>
            </a:extLst>
          </p:cNvPr>
          <p:cNvSpPr>
            <a:spLocks noGrp="1"/>
          </p:cNvSpPr>
          <p:nvPr>
            <p:ph type="title"/>
          </p:nvPr>
        </p:nvSpPr>
        <p:spPr/>
        <p:txBody>
          <a:bodyPr/>
          <a:lstStyle/>
          <a:p>
            <a:r>
              <a:rPr lang="en-US"/>
              <a:t>Staffing</a:t>
            </a:r>
          </a:p>
        </p:txBody>
      </p:sp>
      <p:sp>
        <p:nvSpPr>
          <p:cNvPr id="3" name="Content Placeholder 2">
            <a:extLst>
              <a:ext uri="{FF2B5EF4-FFF2-40B4-BE49-F238E27FC236}">
                <a16:creationId xmlns:a16="http://schemas.microsoft.com/office/drawing/2014/main" id="{D898B149-E7F2-4363-BDBC-C415A346C317}"/>
              </a:ext>
            </a:extLst>
          </p:cNvPr>
          <p:cNvSpPr>
            <a:spLocks noGrp="1"/>
          </p:cNvSpPr>
          <p:nvPr>
            <p:ph sz="half" idx="1"/>
          </p:nvPr>
        </p:nvSpPr>
        <p:spPr>
          <a:xfrm>
            <a:off x="838200" y="1825625"/>
            <a:ext cx="5572328" cy="4351338"/>
          </a:xfrm>
        </p:spPr>
        <p:txBody>
          <a:bodyPr>
            <a:normAutofit/>
          </a:bodyPr>
          <a:lstStyle/>
          <a:p>
            <a:r>
              <a:rPr lang="en-US"/>
              <a:t>Bringing back furloughed workers</a:t>
            </a:r>
          </a:p>
          <a:p>
            <a:r>
              <a:rPr lang="en-US"/>
              <a:t>Planning for vacations and federal paid leave for child care</a:t>
            </a:r>
          </a:p>
          <a:p>
            <a:r>
              <a:rPr lang="en-US"/>
              <a:t>Assigning staff to specifically care for COVID-19 patients </a:t>
            </a:r>
          </a:p>
          <a:p>
            <a:r>
              <a:rPr lang="en-US"/>
              <a:t>Handling COVID-positive staff with mild or no symptoms</a:t>
            </a:r>
          </a:p>
          <a:p>
            <a:r>
              <a:rPr lang="en-US"/>
              <a:t>Returning to pre-waiver provider scope of practice regulations</a:t>
            </a:r>
          </a:p>
          <a:p>
            <a:r>
              <a:rPr lang="en-US"/>
              <a:t>Establishing threshold for returning to pre-COVID-19 pay practices</a:t>
            </a:r>
          </a:p>
        </p:txBody>
      </p:sp>
      <p:sp>
        <p:nvSpPr>
          <p:cNvPr id="4" name="Date Placeholder 3">
            <a:extLst>
              <a:ext uri="{FF2B5EF4-FFF2-40B4-BE49-F238E27FC236}">
                <a16:creationId xmlns:a16="http://schemas.microsoft.com/office/drawing/2014/main" id="{C67B46B7-14C8-449D-BBA9-A201ACABB63A}"/>
              </a:ext>
            </a:extLst>
          </p:cNvPr>
          <p:cNvSpPr>
            <a:spLocks noGrp="1"/>
          </p:cNvSpPr>
          <p:nvPr>
            <p:ph type="dt" sz="half" idx="4294967295"/>
          </p:nvPr>
        </p:nvSpPr>
        <p:spPr>
          <a:xfrm>
            <a:off x="0" y="6356350"/>
            <a:ext cx="1051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pic>
        <p:nvPicPr>
          <p:cNvPr id="6" name="Picture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l="9220" r="9220"/>
          <a:stretch>
            <a:fillRect/>
          </a:stretch>
        </p:blipFill>
        <p:spPr>
          <a:xfrm>
            <a:off x="6522395" y="1883366"/>
            <a:ext cx="4697948" cy="3840480"/>
          </a:xfrm>
        </p:spPr>
      </p:pic>
    </p:spTree>
    <p:extLst>
      <p:ext uri="{BB962C8B-B14F-4D97-AF65-F5344CB8AC3E}">
        <p14:creationId xmlns:p14="http://schemas.microsoft.com/office/powerpoint/2010/main" val="2382752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Resiliency &amp; Burnout</a:t>
            </a:r>
          </a:p>
        </p:txBody>
      </p:sp>
      <p:sp>
        <p:nvSpPr>
          <p:cNvPr id="3" name="Content Placeholder 2"/>
          <p:cNvSpPr>
            <a:spLocks noGrp="1"/>
          </p:cNvSpPr>
          <p:nvPr>
            <p:ph sz="half" idx="1"/>
          </p:nvPr>
        </p:nvSpPr>
        <p:spPr>
          <a:xfrm>
            <a:off x="5447489" y="1840756"/>
            <a:ext cx="6070060" cy="4351338"/>
          </a:xfrm>
        </p:spPr>
        <p:txBody>
          <a:bodyPr/>
          <a:lstStyle/>
          <a:p>
            <a:r>
              <a:rPr lang="en-US"/>
              <a:t>Encouraging bedside staff to identify lessons learned/best practices </a:t>
            </a:r>
          </a:p>
          <a:p>
            <a:r>
              <a:rPr lang="en-US"/>
              <a:t>Incorporating new leadership models</a:t>
            </a:r>
          </a:p>
          <a:p>
            <a:r>
              <a:rPr lang="en-US"/>
              <a:t>Celebrating accomplishments and recognizing loss</a:t>
            </a:r>
          </a:p>
          <a:p>
            <a:r>
              <a:rPr lang="en-US"/>
              <a:t>Communicating transparently</a:t>
            </a:r>
          </a:p>
          <a:p>
            <a:r>
              <a:rPr lang="en-US"/>
              <a:t>Enhancing employee trust and loyalty</a:t>
            </a:r>
          </a:p>
          <a:p>
            <a:r>
              <a:rPr lang="en-US"/>
              <a:t>Encouraging time off</a:t>
            </a:r>
          </a:p>
        </p:txBody>
      </p:sp>
      <p:pic>
        <p:nvPicPr>
          <p:cNvPr id="5"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6503" r="-6431"/>
          <a:stretch/>
        </p:blipFill>
        <p:spPr>
          <a:xfrm>
            <a:off x="744978" y="1979205"/>
            <a:ext cx="4932400" cy="3291840"/>
          </a:xfrm>
          <a:prstGeom prst="rect">
            <a:avLst/>
          </a:prstGeom>
        </p:spPr>
      </p:pic>
      <p:sp>
        <p:nvSpPr>
          <p:cNvPr id="4" name="Date Placeholder 3"/>
          <p:cNvSpPr>
            <a:spLocks noGrp="1"/>
          </p:cNvSpPr>
          <p:nvPr>
            <p:ph type="dt" sz="half" idx="4294967295"/>
          </p:nvPr>
        </p:nvSpPr>
        <p:spPr>
          <a:xfrm>
            <a:off x="0" y="6356350"/>
            <a:ext cx="1051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Tree>
    <p:extLst>
      <p:ext uri="{BB962C8B-B14F-4D97-AF65-F5344CB8AC3E}">
        <p14:creationId xmlns:p14="http://schemas.microsoft.com/office/powerpoint/2010/main" val="3423782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Education and Training</a:t>
            </a:r>
          </a:p>
        </p:txBody>
      </p:sp>
      <p:sp>
        <p:nvSpPr>
          <p:cNvPr id="3" name="Content Placeholder 2"/>
          <p:cNvSpPr>
            <a:spLocks noGrp="1"/>
          </p:cNvSpPr>
          <p:nvPr>
            <p:ph idx="1"/>
          </p:nvPr>
        </p:nvSpPr>
        <p:spPr/>
        <p:txBody>
          <a:bodyPr/>
          <a:lstStyle/>
          <a:p>
            <a:r>
              <a:rPr lang="en-US"/>
              <a:t>Evaluating current training offerings in light of technology and testing protocols</a:t>
            </a:r>
          </a:p>
          <a:p>
            <a:r>
              <a:rPr lang="en-US"/>
              <a:t>Waiving or delaying annual performance assessment</a:t>
            </a:r>
          </a:p>
          <a:p>
            <a:r>
              <a:rPr lang="en-US"/>
              <a:t>Reinstating clinical rotations and internships</a:t>
            </a:r>
          </a:p>
          <a:p>
            <a:r>
              <a:rPr lang="en-US"/>
              <a:t>Training clinicians to work in critical-care units</a:t>
            </a:r>
          </a:p>
        </p:txBody>
      </p:sp>
      <p:sp>
        <p:nvSpPr>
          <p:cNvPr id="4" name="Date Placeholder 3"/>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Tree>
    <p:extLst>
      <p:ext uri="{BB962C8B-B14F-4D97-AF65-F5344CB8AC3E}">
        <p14:creationId xmlns:p14="http://schemas.microsoft.com/office/powerpoint/2010/main" val="3812740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Testing and Contact Tracing Considerations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57190" y="1825625"/>
            <a:ext cx="3143619" cy="4351338"/>
          </a:xfrm>
        </p:spPr>
      </p:pic>
      <p:sp>
        <p:nvSpPr>
          <p:cNvPr id="6" name="Content Placeholder 5"/>
          <p:cNvSpPr>
            <a:spLocks noGrp="1"/>
          </p:cNvSpPr>
          <p:nvPr>
            <p:ph sz="half" idx="2"/>
          </p:nvPr>
        </p:nvSpPr>
        <p:spPr/>
        <p:txBody>
          <a:bodyPr/>
          <a:lstStyle/>
          <a:p>
            <a:r>
              <a:rPr lang="en-US"/>
              <a:t>Planning</a:t>
            </a:r>
          </a:p>
          <a:p>
            <a:r>
              <a:rPr lang="en-US"/>
              <a:t>Procedures</a:t>
            </a:r>
          </a:p>
          <a:p>
            <a:r>
              <a:rPr lang="en-US"/>
              <a:t>Data collection and infrastructure</a:t>
            </a:r>
          </a:p>
          <a:p>
            <a:r>
              <a:rPr lang="en-US"/>
              <a:t>Surveillance</a:t>
            </a:r>
          </a:p>
          <a:p>
            <a:endParaRPr lang="en-US"/>
          </a:p>
        </p:txBody>
      </p:sp>
      <p:sp>
        <p:nvSpPr>
          <p:cNvPr id="4" name="Date Placeholder 3"/>
          <p:cNvSpPr>
            <a:spLocks noGrp="1"/>
          </p:cNvSpPr>
          <p:nvPr>
            <p:ph type="dt" sz="half" idx="4294967295"/>
          </p:nvPr>
        </p:nvSpPr>
        <p:spPr>
          <a:xfrm>
            <a:off x="0" y="6356350"/>
            <a:ext cx="1051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
        <p:nvSpPr>
          <p:cNvPr id="7" name="TextBox 6"/>
          <p:cNvSpPr txBox="1"/>
          <p:nvPr/>
        </p:nvSpPr>
        <p:spPr>
          <a:xfrm>
            <a:off x="2373549" y="6176963"/>
            <a:ext cx="1828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Photo by </a:t>
            </a: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hlinkClick r:id="rId3"/>
              </a:rPr>
              <a:t>CDC</a:t>
            </a: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 on </a:t>
            </a:r>
            <a:r>
              <a:rPr kumimoji="0" lang="en-US" sz="1000" b="0" i="0" u="none" strike="noStrike" kern="1200" cap="none" spc="0" normalizeH="0" baseline="0" noProof="0" err="1">
                <a:ln>
                  <a:noFill/>
                </a:ln>
                <a:solidFill>
                  <a:srgbClr val="000000"/>
                </a:solidFill>
                <a:effectLst/>
                <a:uLnTx/>
                <a:uFillTx/>
                <a:latin typeface="Arial" panose="020B0604020202020204"/>
                <a:ea typeface="+mn-ea"/>
                <a:cs typeface="+mn-cs"/>
                <a:hlinkClick r:id="rId4"/>
              </a:rPr>
              <a:t>Unsplash</a:t>
            </a:r>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4451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Planning</a:t>
            </a:r>
          </a:p>
        </p:txBody>
      </p:sp>
      <p:sp>
        <p:nvSpPr>
          <p:cNvPr id="3" name="Content Placeholder 2"/>
          <p:cNvSpPr>
            <a:spLocks noGrp="1"/>
          </p:cNvSpPr>
          <p:nvPr>
            <p:ph idx="1"/>
          </p:nvPr>
        </p:nvSpPr>
        <p:spPr/>
        <p:txBody>
          <a:bodyPr/>
          <a:lstStyle/>
          <a:p>
            <a:r>
              <a:rPr lang="en-US"/>
              <a:t>Coordinating with public health departments, community groups, federal agencies</a:t>
            </a:r>
          </a:p>
          <a:p>
            <a:r>
              <a:rPr lang="en-US"/>
              <a:t>Defining roles and resources</a:t>
            </a:r>
          </a:p>
          <a:p>
            <a:r>
              <a:rPr lang="en-US"/>
              <a:t>Identifying, supplying and staffing testing sites</a:t>
            </a:r>
          </a:p>
          <a:p>
            <a:r>
              <a:rPr lang="en-US"/>
              <a:t>Applying testing algorithms and protocols </a:t>
            </a:r>
          </a:p>
          <a:p>
            <a:r>
              <a:rPr lang="en-US"/>
              <a:t>Monitoring of state and local testing guidelines</a:t>
            </a:r>
          </a:p>
          <a:p>
            <a:endParaRPr lang="en-US"/>
          </a:p>
        </p:txBody>
      </p:sp>
      <p:sp>
        <p:nvSpPr>
          <p:cNvPr id="5" name="Date Placeholder 4"/>
          <p:cNvSpPr>
            <a:spLocks noGrp="1"/>
          </p:cNvSpPr>
          <p:nvPr>
            <p:ph type="dt" sz="half" idx="4294967295"/>
          </p:nvPr>
        </p:nvSpPr>
        <p:spPr>
          <a:xfrm>
            <a:off x="0" y="6356350"/>
            <a:ext cx="1051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Tree>
    <p:extLst>
      <p:ext uri="{BB962C8B-B14F-4D97-AF65-F5344CB8AC3E}">
        <p14:creationId xmlns:p14="http://schemas.microsoft.com/office/powerpoint/2010/main" val="3259290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FD4E3-33D7-4078-B210-A4D7FAB57822}"/>
              </a:ext>
            </a:extLst>
          </p:cNvPr>
          <p:cNvSpPr>
            <a:spLocks noGrp="1"/>
          </p:cNvSpPr>
          <p:nvPr>
            <p:ph type="title"/>
          </p:nvPr>
        </p:nvSpPr>
        <p:spPr/>
        <p:txBody>
          <a:bodyPr/>
          <a:lstStyle/>
          <a:p>
            <a:r>
              <a:rPr lang="en-US">
                <a:cs typeface="Arial"/>
              </a:rPr>
              <a:t>Disclaimer</a:t>
            </a:r>
            <a:endParaRPr lang="en-US"/>
          </a:p>
        </p:txBody>
      </p:sp>
      <p:sp>
        <p:nvSpPr>
          <p:cNvPr id="4" name="TextBox 3">
            <a:extLst>
              <a:ext uri="{FF2B5EF4-FFF2-40B4-BE49-F238E27FC236}">
                <a16:creationId xmlns:a16="http://schemas.microsoft.com/office/drawing/2014/main" id="{386A537C-99E7-4FAE-B7CD-CF29069172B5}"/>
              </a:ext>
            </a:extLst>
          </p:cNvPr>
          <p:cNvSpPr txBox="1"/>
          <p:nvPr/>
        </p:nvSpPr>
        <p:spPr>
          <a:xfrm>
            <a:off x="838200" y="2193118"/>
            <a:ext cx="962501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As a reminder, the items we discuss today are provided for informational purposes only and do not constitute medical or legal advice. As always, you should consult with your own medical and legal counsel.</a:t>
            </a:r>
            <a:endParaRPr lang="en-US" sz="3600"/>
          </a:p>
        </p:txBody>
      </p:sp>
      <p:sp>
        <p:nvSpPr>
          <p:cNvPr id="5" name="Date Placeholder 3">
            <a:extLst>
              <a:ext uri="{FF2B5EF4-FFF2-40B4-BE49-F238E27FC236}">
                <a16:creationId xmlns:a16="http://schemas.microsoft.com/office/drawing/2014/main" id="{8850A666-EBA4-C34B-99A0-7B420CF553D7}"/>
              </a:ext>
            </a:extLst>
          </p:cNvPr>
          <p:cNvSpPr>
            <a:spLocks noGrp="1"/>
          </p:cNvSpPr>
          <p:nvPr>
            <p:ph type="dt" sz="half" idx="2"/>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spTree>
    <p:extLst>
      <p:ext uri="{BB962C8B-B14F-4D97-AF65-F5344CB8AC3E}">
        <p14:creationId xmlns:p14="http://schemas.microsoft.com/office/powerpoint/2010/main" val="3115468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Workforce Testing Procedures</a:t>
            </a:r>
          </a:p>
        </p:txBody>
      </p:sp>
      <p:sp>
        <p:nvSpPr>
          <p:cNvPr id="3" name="Content Placeholder 2"/>
          <p:cNvSpPr>
            <a:spLocks noGrp="1"/>
          </p:cNvSpPr>
          <p:nvPr>
            <p:ph idx="1"/>
          </p:nvPr>
        </p:nvSpPr>
        <p:spPr/>
        <p:txBody>
          <a:bodyPr/>
          <a:lstStyle/>
          <a:p>
            <a:r>
              <a:rPr lang="en-US"/>
              <a:t>Identifying timing/intervals for staff testing</a:t>
            </a:r>
          </a:p>
          <a:p>
            <a:r>
              <a:rPr lang="en-US"/>
              <a:t>Defining process for maintaining awareness worker infection status</a:t>
            </a:r>
          </a:p>
          <a:p>
            <a:r>
              <a:rPr lang="en-US"/>
              <a:t>Identifying who will test first responders entering your facility</a:t>
            </a:r>
          </a:p>
          <a:p>
            <a:r>
              <a:rPr lang="en-US"/>
              <a:t>Identifying policies on testing and guidance for refusal of testing</a:t>
            </a:r>
          </a:p>
          <a:p>
            <a:r>
              <a:rPr lang="en-US"/>
              <a:t>Educating and training staff on testing protocols and plans </a:t>
            </a:r>
          </a:p>
          <a:p>
            <a:r>
              <a:rPr lang="en-US"/>
              <a:t>Documenting staff testing</a:t>
            </a:r>
          </a:p>
        </p:txBody>
      </p:sp>
      <p:sp>
        <p:nvSpPr>
          <p:cNvPr id="4" name="Date Placeholder 3"/>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Tree>
    <p:extLst>
      <p:ext uri="{BB962C8B-B14F-4D97-AF65-F5344CB8AC3E}">
        <p14:creationId xmlns:p14="http://schemas.microsoft.com/office/powerpoint/2010/main" val="1966838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and Infrastructure</a:t>
            </a:r>
          </a:p>
        </p:txBody>
      </p:sp>
      <p:sp>
        <p:nvSpPr>
          <p:cNvPr id="3" name="Content Placeholder 2"/>
          <p:cNvSpPr>
            <a:spLocks noGrp="1"/>
          </p:cNvSpPr>
          <p:nvPr>
            <p:ph sz="half" idx="1"/>
          </p:nvPr>
        </p:nvSpPr>
        <p:spPr>
          <a:xfrm>
            <a:off x="838199" y="1825625"/>
            <a:ext cx="5805791" cy="4351338"/>
          </a:xfrm>
        </p:spPr>
        <p:txBody>
          <a:bodyPr/>
          <a:lstStyle/>
          <a:p>
            <a:r>
              <a:rPr lang="en-US"/>
              <a:t>Collecting data and submitting across sites of care</a:t>
            </a:r>
          </a:p>
          <a:p>
            <a:r>
              <a:rPr lang="en-US"/>
              <a:t>Analyzing data and defining reporting modules</a:t>
            </a:r>
          </a:p>
          <a:p>
            <a:r>
              <a:rPr lang="en-US"/>
              <a:t>Ensuring data collection is secure</a:t>
            </a:r>
          </a:p>
        </p:txBody>
      </p:sp>
      <p:sp>
        <p:nvSpPr>
          <p:cNvPr id="4" name="Date Placeholder 3"/>
          <p:cNvSpPr>
            <a:spLocks noGrp="1"/>
          </p:cNvSpPr>
          <p:nvPr>
            <p:ph type="dt" sz="half" idx="4294967295"/>
          </p:nvPr>
        </p:nvSpPr>
        <p:spPr>
          <a:xfrm>
            <a:off x="0" y="6356350"/>
            <a:ext cx="1051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pic>
        <p:nvPicPr>
          <p:cNvPr id="5" name="Picture Placeholder 9"/>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772440" y="1825625"/>
            <a:ext cx="4698092" cy="3840582"/>
          </a:xfrm>
          <a:prstGeom prst="rect">
            <a:avLst/>
          </a:prstGeom>
        </p:spPr>
      </p:pic>
    </p:spTree>
    <p:extLst>
      <p:ext uri="{BB962C8B-B14F-4D97-AF65-F5344CB8AC3E}">
        <p14:creationId xmlns:p14="http://schemas.microsoft.com/office/powerpoint/2010/main" val="2715959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Surveillance and Contact Tracing</a:t>
            </a:r>
          </a:p>
        </p:txBody>
      </p:sp>
      <p:sp>
        <p:nvSpPr>
          <p:cNvPr id="3" name="Content Placeholder 2"/>
          <p:cNvSpPr>
            <a:spLocks noGrp="1"/>
          </p:cNvSpPr>
          <p:nvPr>
            <p:ph sz="half" idx="1"/>
          </p:nvPr>
        </p:nvSpPr>
        <p:spPr>
          <a:xfrm>
            <a:off x="838199" y="1825625"/>
            <a:ext cx="5504793" cy="4351338"/>
          </a:xfrm>
        </p:spPr>
        <p:txBody>
          <a:bodyPr>
            <a:normAutofit/>
          </a:bodyPr>
          <a:lstStyle/>
          <a:p>
            <a:r>
              <a:rPr lang="en-US"/>
              <a:t>Defining surveillance, including use of serial testing</a:t>
            </a:r>
          </a:p>
          <a:p>
            <a:r>
              <a:rPr lang="en-US"/>
              <a:t>Establishing procedure for tracing and documenting hospital-acquired COVID-19 infections/staff infections</a:t>
            </a:r>
          </a:p>
          <a:p>
            <a:r>
              <a:rPr lang="en-US"/>
              <a:t>Considering community connections to supplement tracing resources</a:t>
            </a:r>
          </a:p>
          <a:p>
            <a:r>
              <a:rPr lang="en-US"/>
              <a:t>Investigating and identifying tools for monitoring home-quarantined people</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48832" y="1757531"/>
            <a:ext cx="4475202" cy="4023360"/>
          </a:xfrm>
        </p:spPr>
      </p:pic>
      <p:sp>
        <p:nvSpPr>
          <p:cNvPr id="4" name="Date Placeholder 3"/>
          <p:cNvSpPr>
            <a:spLocks noGrp="1"/>
          </p:cNvSpPr>
          <p:nvPr>
            <p:ph type="dt" sz="half" idx="4294967295"/>
          </p:nvPr>
        </p:nvSpPr>
        <p:spPr>
          <a:xfrm>
            <a:off x="0" y="6356350"/>
            <a:ext cx="1051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
        <p:nvSpPr>
          <p:cNvPr id="8" name="TextBox 7"/>
          <p:cNvSpPr txBox="1"/>
          <p:nvPr/>
        </p:nvSpPr>
        <p:spPr>
          <a:xfrm>
            <a:off x="7344383" y="5920409"/>
            <a:ext cx="206226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Photo from Wikimedia Commons</a:t>
            </a:r>
          </a:p>
        </p:txBody>
      </p:sp>
    </p:spTree>
    <p:extLst>
      <p:ext uri="{BB962C8B-B14F-4D97-AF65-F5344CB8AC3E}">
        <p14:creationId xmlns:p14="http://schemas.microsoft.com/office/powerpoint/2010/main" val="3733058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4129ABE-60AB-4B24-816F-C9C5D00080E4}"/>
              </a:ext>
            </a:extLst>
          </p:cNvPr>
          <p:cNvSpPr>
            <a:spLocks noGrp="1"/>
          </p:cNvSpPr>
          <p:nvPr>
            <p:ph type="subTitle" idx="1"/>
          </p:nvPr>
        </p:nvSpPr>
        <p:spPr>
          <a:xfrm>
            <a:off x="5055756" y="2068763"/>
            <a:ext cx="6440634" cy="1361445"/>
          </a:xfrm>
        </p:spPr>
        <p:txBody>
          <a:bodyPr>
            <a:normAutofit/>
          </a:bodyPr>
          <a:lstStyle/>
          <a:p>
            <a:r>
              <a:rPr lang="en-US">
                <a:ea typeface="+mn-lt"/>
                <a:cs typeface="+mn-lt"/>
              </a:rPr>
              <a:t>Mary Dale Peterson, MD, MSHCA, FASA, FACHE</a:t>
            </a:r>
            <a:br>
              <a:rPr lang="en-US">
                <a:ea typeface="+mn-lt"/>
                <a:cs typeface="+mn-lt"/>
              </a:rPr>
            </a:br>
            <a:r>
              <a:rPr lang="en-US">
                <a:ea typeface="+mn-lt"/>
                <a:cs typeface="+mn-lt"/>
              </a:rPr>
              <a:t>President, American Society of Anesthesiologists</a:t>
            </a:r>
          </a:p>
        </p:txBody>
      </p:sp>
      <p:sp>
        <p:nvSpPr>
          <p:cNvPr id="7" name="Title 6">
            <a:extLst>
              <a:ext uri="{FF2B5EF4-FFF2-40B4-BE49-F238E27FC236}">
                <a16:creationId xmlns:a16="http://schemas.microsoft.com/office/drawing/2014/main" id="{A8754C91-8857-4AA7-AD58-4D8B9EA8ABFA}"/>
              </a:ext>
            </a:extLst>
          </p:cNvPr>
          <p:cNvSpPr>
            <a:spLocks noGrp="1"/>
          </p:cNvSpPr>
          <p:nvPr>
            <p:ph type="ctrTitle"/>
          </p:nvPr>
        </p:nvSpPr>
        <p:spPr/>
        <p:txBody>
          <a:bodyPr>
            <a:normAutofit fontScale="90000"/>
          </a:bodyPr>
          <a:lstStyle/>
          <a:p>
            <a:r>
              <a:rPr lang="en-US">
                <a:ea typeface="+mj-lt"/>
                <a:cs typeface="+mj-lt"/>
              </a:rPr>
              <a:t>Considerations for Resuming </a:t>
            </a:r>
            <a:br>
              <a:rPr lang="en-US">
                <a:ea typeface="+mj-lt"/>
                <a:cs typeface="+mj-lt"/>
              </a:rPr>
            </a:br>
            <a:r>
              <a:rPr lang="en-US">
                <a:ea typeface="+mj-lt"/>
                <a:cs typeface="+mj-lt"/>
              </a:rPr>
              <a:t>Non-Emergent Surgery </a:t>
            </a:r>
            <a:endParaRPr lang="en-US" b="0">
              <a:ea typeface="+mj-lt"/>
              <a:cs typeface="+mj-lt"/>
            </a:endParaRPr>
          </a:p>
          <a:p>
            <a:endParaRPr lang="en-US">
              <a:cs typeface="Arial"/>
            </a:endParaRPr>
          </a:p>
        </p:txBody>
      </p:sp>
    </p:spTree>
    <p:extLst>
      <p:ext uri="{BB962C8B-B14F-4D97-AF65-F5344CB8AC3E}">
        <p14:creationId xmlns:p14="http://schemas.microsoft.com/office/powerpoint/2010/main" val="1445921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AF9C-7D52-C34D-AEB5-CB0E4B09279A}"/>
              </a:ext>
            </a:extLst>
          </p:cNvPr>
          <p:cNvSpPr>
            <a:spLocks noGrp="1"/>
          </p:cNvSpPr>
          <p:nvPr>
            <p:ph type="title"/>
          </p:nvPr>
        </p:nvSpPr>
        <p:spPr/>
        <p:txBody>
          <a:bodyPr>
            <a:normAutofit/>
          </a:bodyPr>
          <a:lstStyle/>
          <a:p>
            <a:r>
              <a:rPr lang="en-US"/>
              <a:t>Considerations for Resuming </a:t>
            </a:r>
            <a:br>
              <a:rPr lang="en-US"/>
            </a:br>
            <a:r>
              <a:rPr lang="en-US"/>
              <a:t>Non-Emergent Surgery</a:t>
            </a:r>
          </a:p>
        </p:txBody>
      </p:sp>
      <p:sp>
        <p:nvSpPr>
          <p:cNvPr id="3" name="Date Placeholder 2">
            <a:extLst>
              <a:ext uri="{FF2B5EF4-FFF2-40B4-BE49-F238E27FC236}">
                <a16:creationId xmlns:a16="http://schemas.microsoft.com/office/drawing/2014/main" id="{AFE2FC16-8D29-4D41-9F10-A76020D4EDD9}"/>
              </a:ext>
            </a:extLst>
          </p:cNvPr>
          <p:cNvSpPr>
            <a:spLocks noGrp="1"/>
          </p:cNvSpPr>
          <p:nvPr>
            <p:ph type="dt" sz="half" idx="2"/>
          </p:nvPr>
        </p:nvSpPr>
        <p:spPr/>
        <p:txBody>
          <a:bodyPr/>
          <a:lstStyle/>
          <a:p>
            <a:r>
              <a:rPr lang="en-US"/>
              <a:t>asahq.org </a:t>
            </a:r>
            <a:r>
              <a:rPr lang="en-US">
                <a:solidFill>
                  <a:schemeClr val="accent3"/>
                </a:solidFill>
              </a:rPr>
              <a:t>|</a:t>
            </a:r>
            <a:r>
              <a:rPr lang="en-US"/>
              <a:t> </a:t>
            </a:r>
            <a:r>
              <a:rPr lang="en-US">
                <a:solidFill>
                  <a:srgbClr val="006BB6"/>
                </a:solidFill>
              </a:rPr>
              <a:t>ache.org </a:t>
            </a:r>
          </a:p>
        </p:txBody>
      </p:sp>
      <p:grpSp>
        <p:nvGrpSpPr>
          <p:cNvPr id="10" name="Group 9">
            <a:extLst>
              <a:ext uri="{FF2B5EF4-FFF2-40B4-BE49-F238E27FC236}">
                <a16:creationId xmlns:a16="http://schemas.microsoft.com/office/drawing/2014/main" id="{B026B380-CFEE-B44D-B17C-920976D1AF56}"/>
              </a:ext>
            </a:extLst>
          </p:cNvPr>
          <p:cNvGrpSpPr/>
          <p:nvPr/>
        </p:nvGrpSpPr>
        <p:grpSpPr>
          <a:xfrm>
            <a:off x="1393826" y="1794873"/>
            <a:ext cx="9505400" cy="4498415"/>
            <a:chOff x="1393826" y="1794873"/>
            <a:chExt cx="9505400" cy="4498415"/>
          </a:xfrm>
        </p:grpSpPr>
        <p:grpSp>
          <p:nvGrpSpPr>
            <p:cNvPr id="7" name="Group 6">
              <a:extLst>
                <a:ext uri="{FF2B5EF4-FFF2-40B4-BE49-F238E27FC236}">
                  <a16:creationId xmlns:a16="http://schemas.microsoft.com/office/drawing/2014/main" id="{BC8DB7E4-BC2F-5E45-BD7C-EBB1A418FEF9}"/>
                </a:ext>
              </a:extLst>
            </p:cNvPr>
            <p:cNvGrpSpPr/>
            <p:nvPr/>
          </p:nvGrpSpPr>
          <p:grpSpPr>
            <a:xfrm>
              <a:off x="1393826" y="1794873"/>
              <a:ext cx="9505400" cy="4498415"/>
              <a:chOff x="2570986" y="1857935"/>
              <a:chExt cx="8782813" cy="4133088"/>
            </a:xfrm>
          </p:grpSpPr>
          <p:pic>
            <p:nvPicPr>
              <p:cNvPr id="5" name="Picture 4" descr="A person wearing glasses and smiling at the camera&#10;&#10;Description automatically generated">
                <a:extLst>
                  <a:ext uri="{FF2B5EF4-FFF2-40B4-BE49-F238E27FC236}">
                    <a16:creationId xmlns:a16="http://schemas.microsoft.com/office/drawing/2014/main" id="{76475E67-CDEB-C84B-AE5B-9D4308A3D199}"/>
                  </a:ext>
                </a:extLst>
              </p:cNvPr>
              <p:cNvPicPr>
                <a:picLocks noChangeAspect="1"/>
              </p:cNvPicPr>
              <p:nvPr/>
            </p:nvPicPr>
            <p:blipFill>
              <a:blip r:embed="rId2" r:link="rId3"/>
              <a:stretch>
                <a:fillRect/>
              </a:stretch>
            </p:blipFill>
            <p:spPr>
              <a:xfrm>
                <a:off x="2570986" y="1857935"/>
                <a:ext cx="8782813" cy="4133088"/>
              </a:xfrm>
              <a:prstGeom prst="rect">
                <a:avLst/>
              </a:prstGeom>
            </p:spPr>
          </p:pic>
          <p:pic>
            <p:nvPicPr>
              <p:cNvPr id="6" name="Content Placeholder 9" descr="A black and white photo of a person&#10;&#10;Description automatically generated">
                <a:extLst>
                  <a:ext uri="{FF2B5EF4-FFF2-40B4-BE49-F238E27FC236}">
                    <a16:creationId xmlns:a16="http://schemas.microsoft.com/office/drawing/2014/main" id="{DAF74BD9-4AF6-2E4C-B20F-6899AA4E8FDF}"/>
                  </a:ext>
                </a:extLst>
              </p:cNvPr>
              <p:cNvPicPr>
                <a:picLocks noChangeAspect="1"/>
              </p:cNvPicPr>
              <p:nvPr/>
            </p:nvPicPr>
            <p:blipFill rotWithShape="1">
              <a:blip r:embed="rId4"/>
              <a:srcRect l="41054" t="41016"/>
              <a:stretch/>
            </p:blipFill>
            <p:spPr>
              <a:xfrm>
                <a:off x="2570987" y="1899975"/>
                <a:ext cx="3220214" cy="4053909"/>
              </a:xfrm>
              <a:prstGeom prst="rect">
                <a:avLst/>
              </a:prstGeom>
            </p:spPr>
          </p:pic>
        </p:grpSp>
        <p:sp>
          <p:nvSpPr>
            <p:cNvPr id="9" name="Rectangle 8">
              <a:extLst>
                <a:ext uri="{FF2B5EF4-FFF2-40B4-BE49-F238E27FC236}">
                  <a16:creationId xmlns:a16="http://schemas.microsoft.com/office/drawing/2014/main" id="{4917CF42-6931-B847-BF15-241F907CBBC0}"/>
                </a:ext>
              </a:extLst>
            </p:cNvPr>
            <p:cNvSpPr/>
            <p:nvPr/>
          </p:nvSpPr>
          <p:spPr>
            <a:xfrm>
              <a:off x="7073462" y="5759669"/>
              <a:ext cx="1429407" cy="2732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7128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812F-EDD1-468D-9CBA-4B579584F055}"/>
              </a:ext>
            </a:extLst>
          </p:cNvPr>
          <p:cNvSpPr>
            <a:spLocks noGrp="1"/>
          </p:cNvSpPr>
          <p:nvPr>
            <p:ph type="title"/>
          </p:nvPr>
        </p:nvSpPr>
        <p:spPr/>
        <p:txBody>
          <a:bodyPr/>
          <a:lstStyle/>
          <a:p>
            <a:r>
              <a:rPr lang="en-US"/>
              <a:t>Timing</a:t>
            </a:r>
          </a:p>
        </p:txBody>
      </p:sp>
      <p:sp>
        <p:nvSpPr>
          <p:cNvPr id="3" name="Content Placeholder 2">
            <a:extLst>
              <a:ext uri="{FF2B5EF4-FFF2-40B4-BE49-F238E27FC236}">
                <a16:creationId xmlns:a16="http://schemas.microsoft.com/office/drawing/2014/main" id="{F528CC5C-EE04-4D24-9E35-0B32E101B021}"/>
              </a:ext>
            </a:extLst>
          </p:cNvPr>
          <p:cNvSpPr>
            <a:spLocks noGrp="1"/>
          </p:cNvSpPr>
          <p:nvPr>
            <p:ph idx="1"/>
          </p:nvPr>
        </p:nvSpPr>
        <p:spPr/>
        <p:txBody>
          <a:bodyPr/>
          <a:lstStyle/>
          <a:p>
            <a:r>
              <a:rPr lang="en-US"/>
              <a:t>Sustained reductions in the rate of new COVID cases for 14 days</a:t>
            </a:r>
          </a:p>
          <a:p>
            <a:r>
              <a:rPr lang="en-US"/>
              <a:t>Authorized by appropriate municipal, county and state authorities</a:t>
            </a:r>
          </a:p>
          <a:p>
            <a:r>
              <a:rPr lang="en-US"/>
              <a:t>Appropriate hospital capacity without resorting to crisis standards of care- this includes beds, PPE, ventilators, drugs and supplies</a:t>
            </a:r>
          </a:p>
          <a:p>
            <a:r>
              <a:rPr lang="en-US"/>
              <a:t>Surgeons working with anesthesiologists and OR staff need to determine which patients go first from the backlog</a:t>
            </a:r>
          </a:p>
          <a:p>
            <a:endParaRPr lang="en-US"/>
          </a:p>
        </p:txBody>
      </p:sp>
      <p:sp>
        <p:nvSpPr>
          <p:cNvPr id="4" name="Date Placeholder 3">
            <a:extLst>
              <a:ext uri="{FF2B5EF4-FFF2-40B4-BE49-F238E27FC236}">
                <a16:creationId xmlns:a16="http://schemas.microsoft.com/office/drawing/2014/main" id="{E1FC43DE-594D-4954-96A5-B9A9CFB4EA46}"/>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Tree>
    <p:extLst>
      <p:ext uri="{BB962C8B-B14F-4D97-AF65-F5344CB8AC3E}">
        <p14:creationId xmlns:p14="http://schemas.microsoft.com/office/powerpoint/2010/main" val="2185129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EF5D-1DD8-4B40-A384-408A3AAB9E56}"/>
              </a:ext>
            </a:extLst>
          </p:cNvPr>
          <p:cNvSpPr>
            <a:spLocks noGrp="1"/>
          </p:cNvSpPr>
          <p:nvPr>
            <p:ph type="title"/>
          </p:nvPr>
        </p:nvSpPr>
        <p:spPr/>
        <p:txBody>
          <a:bodyPr/>
          <a:lstStyle/>
          <a:p>
            <a:r>
              <a:rPr lang="en-US"/>
              <a:t>Patient Testing</a:t>
            </a:r>
          </a:p>
        </p:txBody>
      </p:sp>
      <p:sp>
        <p:nvSpPr>
          <p:cNvPr id="3" name="Content Placeholder 2">
            <a:extLst>
              <a:ext uri="{FF2B5EF4-FFF2-40B4-BE49-F238E27FC236}">
                <a16:creationId xmlns:a16="http://schemas.microsoft.com/office/drawing/2014/main" id="{FF2F8B0E-CBE6-4158-BE4D-401A98E2E7D1}"/>
              </a:ext>
            </a:extLst>
          </p:cNvPr>
          <p:cNvSpPr>
            <a:spLocks noGrp="1"/>
          </p:cNvSpPr>
          <p:nvPr>
            <p:ph idx="1"/>
          </p:nvPr>
        </p:nvSpPr>
        <p:spPr/>
        <p:txBody>
          <a:bodyPr vert="horz" lIns="91440" tIns="45720" rIns="91440" bIns="45720" rtlCol="0" anchor="t">
            <a:normAutofit/>
          </a:bodyPr>
          <a:lstStyle/>
          <a:p>
            <a:pPr>
              <a:lnSpc>
                <a:spcPct val="100000"/>
              </a:lnSpc>
            </a:pPr>
            <a:r>
              <a:rPr lang="en-US">
                <a:solidFill>
                  <a:srgbClr val="FF0000"/>
                </a:solidFill>
              </a:rPr>
              <a:t>“Roadmap for Resuming Elective Surgery after COVID-19 Pandemic”</a:t>
            </a:r>
          </a:p>
          <a:p>
            <a:pPr lvl="1">
              <a:lnSpc>
                <a:spcPct val="100000"/>
              </a:lnSpc>
            </a:pPr>
            <a:r>
              <a:rPr lang="en-US"/>
              <a:t>Facilities should use available testing to </a:t>
            </a:r>
            <a:r>
              <a:rPr lang="en-US" b="1" u="sng"/>
              <a:t>protect staff</a:t>
            </a:r>
            <a:r>
              <a:rPr lang="en-US"/>
              <a:t> and </a:t>
            </a:r>
            <a:r>
              <a:rPr lang="en-US" b="1" u="sng"/>
              <a:t>patient safety</a:t>
            </a:r>
            <a:r>
              <a:rPr lang="en-US"/>
              <a:t> whenever possible </a:t>
            </a:r>
            <a:endParaRPr lang="en-US">
              <a:cs typeface="Arial"/>
            </a:endParaRPr>
          </a:p>
          <a:p>
            <a:pPr lvl="1">
              <a:lnSpc>
                <a:spcPct val="100000"/>
              </a:lnSpc>
            </a:pPr>
            <a:r>
              <a:rPr lang="en-US"/>
              <a:t>Facilities should implement a policy addressing requirements and frequency for patient and staff testing.</a:t>
            </a:r>
            <a:endParaRPr lang="en-US">
              <a:cs typeface="Arial"/>
            </a:endParaRPr>
          </a:p>
          <a:p>
            <a:pPr lvl="1">
              <a:lnSpc>
                <a:spcPct val="100000"/>
              </a:lnSpc>
            </a:pPr>
            <a:r>
              <a:rPr lang="en-US"/>
              <a:t>Facilities should account for: </a:t>
            </a:r>
            <a:endParaRPr lang="en-US">
              <a:cs typeface="Arial"/>
            </a:endParaRPr>
          </a:p>
          <a:p>
            <a:pPr lvl="2">
              <a:lnSpc>
                <a:spcPct val="100000"/>
              </a:lnSpc>
            </a:pPr>
            <a:r>
              <a:rPr lang="en-US"/>
              <a:t>Availability, accuracy and current evidence of testing</a:t>
            </a:r>
            <a:endParaRPr lang="en-US">
              <a:cs typeface="Arial"/>
            </a:endParaRPr>
          </a:p>
          <a:p>
            <a:pPr lvl="2">
              <a:lnSpc>
                <a:spcPct val="100000"/>
              </a:lnSpc>
            </a:pPr>
            <a:r>
              <a:rPr lang="en-US"/>
              <a:t>Frequency and timing of patients</a:t>
            </a:r>
            <a:endParaRPr lang="en-US">
              <a:cs typeface="Arial"/>
            </a:endParaRPr>
          </a:p>
          <a:p>
            <a:pPr lvl="2">
              <a:lnSpc>
                <a:spcPct val="100000"/>
              </a:lnSpc>
            </a:pPr>
            <a:r>
              <a:rPr lang="en-US"/>
              <a:t>If no testing is available, use evidence-based infection prevention techniques</a:t>
            </a:r>
          </a:p>
          <a:p>
            <a:pPr lvl="1">
              <a:lnSpc>
                <a:spcPct val="100000"/>
              </a:lnSpc>
            </a:pPr>
            <a:r>
              <a:rPr lang="en-US"/>
              <a:t>Clear policies on how to respond to positive workers, positive patients, PUI HCW and PUI patient</a:t>
            </a:r>
            <a:endParaRPr lang="en-US">
              <a:cs typeface="Arial"/>
            </a:endParaRPr>
          </a:p>
          <a:p>
            <a:pPr lvl="2"/>
            <a:endParaRPr lang="en-US">
              <a:cs typeface="Arial"/>
            </a:endParaRPr>
          </a:p>
        </p:txBody>
      </p:sp>
      <p:sp>
        <p:nvSpPr>
          <p:cNvPr id="4" name="Date Placeholder 3">
            <a:extLst>
              <a:ext uri="{FF2B5EF4-FFF2-40B4-BE49-F238E27FC236}">
                <a16:creationId xmlns:a16="http://schemas.microsoft.com/office/drawing/2014/main" id="{E60B7E44-41AE-4C11-B5CB-E04F5623DD5A}"/>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Tree>
    <p:extLst>
      <p:ext uri="{BB962C8B-B14F-4D97-AF65-F5344CB8AC3E}">
        <p14:creationId xmlns:p14="http://schemas.microsoft.com/office/powerpoint/2010/main" val="654252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800D7-EA60-40FB-9AA7-A21E727561F8}"/>
              </a:ext>
            </a:extLst>
          </p:cNvPr>
          <p:cNvSpPr>
            <a:spLocks noGrp="1"/>
          </p:cNvSpPr>
          <p:nvPr>
            <p:ph type="title"/>
          </p:nvPr>
        </p:nvSpPr>
        <p:spPr/>
        <p:txBody>
          <a:bodyPr/>
          <a:lstStyle/>
          <a:p>
            <a:r>
              <a:rPr lang="en-US"/>
              <a:t>Patient Testing</a:t>
            </a:r>
          </a:p>
        </p:txBody>
      </p:sp>
      <p:sp>
        <p:nvSpPr>
          <p:cNvPr id="3" name="Content Placeholder 2">
            <a:extLst>
              <a:ext uri="{FF2B5EF4-FFF2-40B4-BE49-F238E27FC236}">
                <a16:creationId xmlns:a16="http://schemas.microsoft.com/office/drawing/2014/main" id="{64EA67EF-6978-422A-BC9C-53920F1DDCE9}"/>
              </a:ext>
            </a:extLst>
          </p:cNvPr>
          <p:cNvSpPr>
            <a:spLocks noGrp="1"/>
          </p:cNvSpPr>
          <p:nvPr>
            <p:ph idx="1"/>
          </p:nvPr>
        </p:nvSpPr>
        <p:spPr>
          <a:xfrm>
            <a:off x="838200" y="1825625"/>
            <a:ext cx="10515600" cy="4423909"/>
          </a:xfrm>
        </p:spPr>
        <p:txBody>
          <a:bodyPr vert="horz" lIns="91440" tIns="45720" rIns="91440" bIns="45720" rtlCol="0" anchor="t">
            <a:normAutofit fontScale="85000" lnSpcReduction="20000"/>
          </a:bodyPr>
          <a:lstStyle/>
          <a:p>
            <a:r>
              <a:rPr lang="en-US">
                <a:solidFill>
                  <a:srgbClr val="FF0000"/>
                </a:solidFill>
              </a:rPr>
              <a:t>ASA/APSF Joint Statement on Perioperative Testing for COVID-19 Virus</a:t>
            </a:r>
          </a:p>
          <a:p>
            <a:pPr lvl="1">
              <a:lnSpc>
                <a:spcPct val="110000"/>
              </a:lnSpc>
            </a:pPr>
            <a:r>
              <a:rPr lang="en-US" sz="2400"/>
              <a:t>Patients should be screened for symptoms prior to presenting in hospital</a:t>
            </a:r>
            <a:endParaRPr lang="en-US" sz="2400">
              <a:cs typeface="Arial"/>
            </a:endParaRPr>
          </a:p>
          <a:p>
            <a:pPr lvl="1">
              <a:lnSpc>
                <a:spcPct val="110000"/>
              </a:lnSpc>
            </a:pPr>
            <a:r>
              <a:rPr lang="en-US" sz="2400"/>
              <a:t>All patients should receive a nucleic acid amplification test (including PCR tests) prior to non-emergent surgery</a:t>
            </a:r>
            <a:endParaRPr lang="en-US" sz="2400">
              <a:cs typeface="Arial"/>
            </a:endParaRPr>
          </a:p>
          <a:p>
            <a:pPr lvl="1">
              <a:lnSpc>
                <a:spcPct val="110000"/>
              </a:lnSpc>
            </a:pPr>
            <a:r>
              <a:rPr lang="en-US" sz="2400"/>
              <a:t>Mitigate false-negative tests</a:t>
            </a:r>
            <a:endParaRPr lang="en-US" sz="2400">
              <a:cs typeface="Arial"/>
            </a:endParaRPr>
          </a:p>
          <a:p>
            <a:pPr lvl="1">
              <a:lnSpc>
                <a:spcPct val="110000"/>
              </a:lnSpc>
            </a:pPr>
            <a:r>
              <a:rPr lang="en-US" sz="2400"/>
              <a:t>If a patient tests positive for SARS-CoV-2, elective surgical procedures should be delayed until the patient is no longer infectious and has demonstrated recovery from COVID-19. </a:t>
            </a:r>
            <a:endParaRPr lang="en-US" sz="2400">
              <a:cs typeface="Arial"/>
            </a:endParaRPr>
          </a:p>
          <a:p>
            <a:pPr lvl="1">
              <a:lnSpc>
                <a:spcPct val="110000"/>
              </a:lnSpc>
            </a:pPr>
            <a:r>
              <a:rPr lang="en-US" sz="2400"/>
              <a:t>Policy should contemplate CDC test-based and non-test-based strategies</a:t>
            </a:r>
            <a:endParaRPr lang="en-US" sz="2400">
              <a:cs typeface="Arial"/>
            </a:endParaRPr>
          </a:p>
          <a:p>
            <a:pPr lvl="1">
              <a:lnSpc>
                <a:spcPct val="110000"/>
              </a:lnSpc>
            </a:pPr>
            <a:r>
              <a:rPr lang="en-US" sz="2400"/>
              <a:t>Evaluation of sufficient recovery by a patient should include an assessment of the patient’s exercise capacity (metabolic equivalents or METS).</a:t>
            </a:r>
            <a:endParaRPr lang="en-US" sz="2400">
              <a:cs typeface="Arial"/>
            </a:endParaRPr>
          </a:p>
          <a:p>
            <a:pPr lvl="1">
              <a:lnSpc>
                <a:spcPct val="110000"/>
              </a:lnSpc>
            </a:pPr>
            <a:r>
              <a:rPr lang="en-US" sz="2400">
                <a:ea typeface="+mn-lt"/>
                <a:cs typeface="+mn-lt"/>
              </a:rPr>
              <a:t>Antibodies develop in the second week of symptoms and not all patients who are infected with SARS-CoV-2 develop detectable antibodies. </a:t>
            </a:r>
            <a:r>
              <a:rPr lang="en-US" sz="2400" b="1">
                <a:ea typeface="+mn-lt"/>
                <a:cs typeface="+mn-lt"/>
              </a:rPr>
              <a:t>Antibody testing should not be used for preoperative screening</a:t>
            </a:r>
            <a:r>
              <a:rPr lang="en-US" sz="2400">
                <a:ea typeface="+mn-lt"/>
                <a:cs typeface="+mn-lt"/>
              </a:rPr>
              <a:t>."</a:t>
            </a:r>
            <a:endParaRPr lang="en-US" sz="2400">
              <a:cs typeface="Arial"/>
            </a:endParaRPr>
          </a:p>
        </p:txBody>
      </p:sp>
      <p:sp>
        <p:nvSpPr>
          <p:cNvPr id="4" name="Date Placeholder 3">
            <a:extLst>
              <a:ext uri="{FF2B5EF4-FFF2-40B4-BE49-F238E27FC236}">
                <a16:creationId xmlns:a16="http://schemas.microsoft.com/office/drawing/2014/main" id="{7F3B4397-C851-45CA-B175-8945C8C32E9B}"/>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Tree>
    <p:extLst>
      <p:ext uri="{BB962C8B-B14F-4D97-AF65-F5344CB8AC3E}">
        <p14:creationId xmlns:p14="http://schemas.microsoft.com/office/powerpoint/2010/main" val="2084512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547C-EEC4-4ED7-97BB-03DF53093D3A}"/>
              </a:ext>
            </a:extLst>
          </p:cNvPr>
          <p:cNvSpPr>
            <a:spLocks noGrp="1"/>
          </p:cNvSpPr>
          <p:nvPr>
            <p:ph type="title"/>
          </p:nvPr>
        </p:nvSpPr>
        <p:spPr/>
        <p:txBody>
          <a:bodyPr/>
          <a:lstStyle/>
          <a:p>
            <a:r>
              <a:rPr lang="en-US"/>
              <a:t>PPE- Personal Protective Equipment</a:t>
            </a:r>
          </a:p>
        </p:txBody>
      </p:sp>
      <p:sp>
        <p:nvSpPr>
          <p:cNvPr id="3" name="Content Placeholder 2">
            <a:extLst>
              <a:ext uri="{FF2B5EF4-FFF2-40B4-BE49-F238E27FC236}">
                <a16:creationId xmlns:a16="http://schemas.microsoft.com/office/drawing/2014/main" id="{1EFD2875-F72A-4C54-89D4-6F70F3059E5D}"/>
              </a:ext>
            </a:extLst>
          </p:cNvPr>
          <p:cNvSpPr>
            <a:spLocks noGrp="1"/>
          </p:cNvSpPr>
          <p:nvPr>
            <p:ph idx="1"/>
          </p:nvPr>
        </p:nvSpPr>
        <p:spPr/>
        <p:txBody>
          <a:bodyPr/>
          <a:lstStyle/>
          <a:p>
            <a:pPr>
              <a:lnSpc>
                <a:spcPct val="110000"/>
              </a:lnSpc>
              <a:spcBef>
                <a:spcPts val="0"/>
              </a:spcBef>
            </a:pPr>
            <a:r>
              <a:rPr lang="en-US"/>
              <a:t>Regardless of screening and testing, appropriate PPE (masks, eye protection, gown, gloves) should be worn for all patients</a:t>
            </a:r>
          </a:p>
          <a:p>
            <a:pPr>
              <a:lnSpc>
                <a:spcPct val="110000"/>
              </a:lnSpc>
              <a:spcBef>
                <a:spcPts val="0"/>
              </a:spcBef>
            </a:pPr>
            <a:r>
              <a:rPr lang="en-US"/>
              <a:t>Aerosol Generating Procedures (AGPs) require N95 masks or equivalent </a:t>
            </a:r>
            <a:r>
              <a:rPr lang="en-US" b="1" i="1"/>
              <a:t>and</a:t>
            </a:r>
            <a:r>
              <a:rPr lang="en-US"/>
              <a:t> eye protection (face shields/goggles)</a:t>
            </a:r>
          </a:p>
          <a:p>
            <a:pPr lvl="1">
              <a:lnSpc>
                <a:spcPct val="110000"/>
              </a:lnSpc>
              <a:spcBef>
                <a:spcPts val="0"/>
              </a:spcBef>
            </a:pPr>
            <a:r>
              <a:rPr lang="en-US" sz="2400"/>
              <a:t>Intubation, </a:t>
            </a:r>
            <a:r>
              <a:rPr lang="en-US" sz="2400" err="1"/>
              <a:t>Extubation</a:t>
            </a:r>
            <a:endParaRPr lang="en-US" sz="2400"/>
          </a:p>
          <a:p>
            <a:pPr lvl="1">
              <a:lnSpc>
                <a:spcPct val="110000"/>
              </a:lnSpc>
              <a:spcBef>
                <a:spcPts val="0"/>
              </a:spcBef>
            </a:pPr>
            <a:r>
              <a:rPr lang="en-US" sz="2400"/>
              <a:t>Bag Mask Ventilation</a:t>
            </a:r>
          </a:p>
          <a:p>
            <a:pPr lvl="1">
              <a:lnSpc>
                <a:spcPct val="110000"/>
              </a:lnSpc>
              <a:spcBef>
                <a:spcPts val="0"/>
              </a:spcBef>
            </a:pPr>
            <a:r>
              <a:rPr lang="en-US" sz="2400"/>
              <a:t>Bronchoscopy</a:t>
            </a:r>
          </a:p>
          <a:p>
            <a:pPr lvl="1">
              <a:lnSpc>
                <a:spcPct val="110000"/>
              </a:lnSpc>
              <a:spcBef>
                <a:spcPts val="0"/>
              </a:spcBef>
            </a:pPr>
            <a:r>
              <a:rPr lang="en-US" sz="2400"/>
              <a:t>Electrocautery of blood, GI tissue</a:t>
            </a:r>
          </a:p>
          <a:p>
            <a:pPr lvl="1">
              <a:lnSpc>
                <a:spcPct val="110000"/>
              </a:lnSpc>
              <a:spcBef>
                <a:spcPts val="0"/>
              </a:spcBef>
            </a:pPr>
            <a:r>
              <a:rPr lang="en-US" sz="2400"/>
              <a:t>Laparoscopy/endoscopy</a:t>
            </a:r>
          </a:p>
          <a:p>
            <a:pPr lvl="1">
              <a:lnSpc>
                <a:spcPct val="110000"/>
              </a:lnSpc>
              <a:spcBef>
                <a:spcPts val="0"/>
              </a:spcBef>
            </a:pPr>
            <a:r>
              <a:rPr lang="en-US" sz="2400"/>
              <a:t>ENT procedures</a:t>
            </a:r>
          </a:p>
          <a:p>
            <a:endParaRPr lang="en-US"/>
          </a:p>
        </p:txBody>
      </p:sp>
      <p:sp>
        <p:nvSpPr>
          <p:cNvPr id="4" name="Date Placeholder 3">
            <a:extLst>
              <a:ext uri="{FF2B5EF4-FFF2-40B4-BE49-F238E27FC236}">
                <a16:creationId xmlns:a16="http://schemas.microsoft.com/office/drawing/2014/main" id="{1330B109-19DD-4A88-B493-F30F57BFA5F0}"/>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Tree>
    <p:extLst>
      <p:ext uri="{BB962C8B-B14F-4D97-AF65-F5344CB8AC3E}">
        <p14:creationId xmlns:p14="http://schemas.microsoft.com/office/powerpoint/2010/main" val="1485229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EBF5-2182-4518-88C2-C4A002B86968}"/>
              </a:ext>
            </a:extLst>
          </p:cNvPr>
          <p:cNvSpPr>
            <a:spLocks noGrp="1"/>
          </p:cNvSpPr>
          <p:nvPr>
            <p:ph type="title"/>
          </p:nvPr>
        </p:nvSpPr>
        <p:spPr/>
        <p:txBody>
          <a:bodyPr/>
          <a:lstStyle/>
          <a:p>
            <a:r>
              <a:rPr lang="en-US"/>
              <a:t>PPE – Personal Protective Equipment</a:t>
            </a:r>
          </a:p>
        </p:txBody>
      </p:sp>
      <p:sp>
        <p:nvSpPr>
          <p:cNvPr id="3" name="Content Placeholder 2">
            <a:extLst>
              <a:ext uri="{FF2B5EF4-FFF2-40B4-BE49-F238E27FC236}">
                <a16:creationId xmlns:a16="http://schemas.microsoft.com/office/drawing/2014/main" id="{239039D3-9C4C-4243-8A8B-1A176CB7886E}"/>
              </a:ext>
            </a:extLst>
          </p:cNvPr>
          <p:cNvSpPr>
            <a:spLocks noGrp="1"/>
          </p:cNvSpPr>
          <p:nvPr>
            <p:ph sz="half" idx="1"/>
          </p:nvPr>
        </p:nvSpPr>
        <p:spPr>
          <a:xfrm>
            <a:off x="838201" y="2005012"/>
            <a:ext cx="5181600" cy="4351338"/>
          </a:xfrm>
        </p:spPr>
        <p:txBody>
          <a:bodyPr/>
          <a:lstStyle/>
          <a:p>
            <a:r>
              <a:rPr lang="en-US"/>
              <a:t>High Risk – if the patient has active COVID, influenza-like symptoms, or PUI</a:t>
            </a:r>
          </a:p>
          <a:p>
            <a:endParaRPr lang="en-US"/>
          </a:p>
          <a:p>
            <a:endParaRPr lang="en-US"/>
          </a:p>
          <a:p>
            <a:r>
              <a:rPr lang="en-US"/>
              <a:t>Low Risk – Patient asymptomatic and untested or COVID negative in 48-72 hrs. prior to surgery </a:t>
            </a:r>
          </a:p>
          <a:p>
            <a:endParaRPr lang="en-US"/>
          </a:p>
        </p:txBody>
      </p:sp>
      <p:sp>
        <p:nvSpPr>
          <p:cNvPr id="4" name="Content Placeholder 3">
            <a:extLst>
              <a:ext uri="{FF2B5EF4-FFF2-40B4-BE49-F238E27FC236}">
                <a16:creationId xmlns:a16="http://schemas.microsoft.com/office/drawing/2014/main" id="{EE431BD7-5BD0-4861-85BC-52194863D3AA}"/>
              </a:ext>
            </a:extLst>
          </p:cNvPr>
          <p:cNvSpPr>
            <a:spLocks noGrp="1"/>
          </p:cNvSpPr>
          <p:nvPr>
            <p:ph sz="half" idx="2"/>
          </p:nvPr>
        </p:nvSpPr>
        <p:spPr>
          <a:xfrm>
            <a:off x="6172199" y="2005012"/>
            <a:ext cx="5181600" cy="4351338"/>
          </a:xfrm>
        </p:spPr>
        <p:txBody>
          <a:bodyPr/>
          <a:lstStyle/>
          <a:p>
            <a:r>
              <a:rPr lang="en-US"/>
              <a:t>Single use N95 or PAPR, eye protection used, gown, double gloves</a:t>
            </a:r>
          </a:p>
          <a:p>
            <a:pPr marL="0" indent="0">
              <a:buNone/>
            </a:pPr>
            <a:endParaRPr lang="en-US"/>
          </a:p>
          <a:p>
            <a:pPr marL="0" indent="0">
              <a:buNone/>
            </a:pPr>
            <a:endParaRPr lang="en-US"/>
          </a:p>
          <a:p>
            <a:r>
              <a:rPr lang="en-US"/>
              <a:t>N95 mask and eye protection that can be reused, gown, double gloves</a:t>
            </a:r>
          </a:p>
          <a:p>
            <a:endParaRPr lang="en-US"/>
          </a:p>
        </p:txBody>
      </p:sp>
      <p:sp>
        <p:nvSpPr>
          <p:cNvPr id="5" name="Date Placeholder 4">
            <a:extLst>
              <a:ext uri="{FF2B5EF4-FFF2-40B4-BE49-F238E27FC236}">
                <a16:creationId xmlns:a16="http://schemas.microsoft.com/office/drawing/2014/main" id="{60F70A06-A1A6-4F80-9244-A46A640D023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Tree>
    <p:extLst>
      <p:ext uri="{BB962C8B-B14F-4D97-AF65-F5344CB8AC3E}">
        <p14:creationId xmlns:p14="http://schemas.microsoft.com/office/powerpoint/2010/main" val="3627737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744DF-9BB2-4CFF-A4D9-637F358DAE3C}"/>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F49A2725-BB24-481E-AC6E-5A953E5D69FB}"/>
              </a:ext>
            </a:extLst>
          </p:cNvPr>
          <p:cNvSpPr>
            <a:spLocks noGrp="1"/>
          </p:cNvSpPr>
          <p:nvPr>
            <p:ph idx="1"/>
          </p:nvPr>
        </p:nvSpPr>
        <p:spPr/>
        <p:txBody>
          <a:bodyPr vert="horz" lIns="91440" tIns="45720" rIns="91440" bIns="45720" rtlCol="0" anchor="t">
            <a:normAutofit/>
          </a:bodyPr>
          <a:lstStyle/>
          <a:p>
            <a:pPr marL="0" indent="0">
              <a:buNone/>
            </a:pPr>
            <a:r>
              <a:rPr lang="en-US"/>
              <a:t>At the end of this activity, learners will be able to:</a:t>
            </a:r>
          </a:p>
          <a:p>
            <a:pPr lvl="0"/>
            <a:r>
              <a:rPr lang="en-US"/>
              <a:t>Evaluate the necessity of elective surgery based on clinical needs and prioritize procedural patient/case care.</a:t>
            </a:r>
            <a:endParaRPr lang="en-US">
              <a:cs typeface="Arial"/>
            </a:endParaRPr>
          </a:p>
          <a:p>
            <a:pPr lvl="0"/>
            <a:r>
              <a:rPr lang="en-US"/>
              <a:t>Discuss recommendations on testing patients and staff prior to resuming elective surgery.</a:t>
            </a:r>
            <a:endParaRPr lang="en-US">
              <a:cs typeface="Arial"/>
            </a:endParaRPr>
          </a:p>
          <a:p>
            <a:pPr lvl="0"/>
            <a:r>
              <a:rPr lang="en-US"/>
              <a:t>Summarize public health information and, in collaboration with state public health authorities, prioritize PPE use for non-elective surgeries.</a:t>
            </a:r>
            <a:endParaRPr lang="en-US">
              <a:cs typeface="Arial" panose="020B0604020202020204"/>
            </a:endParaRPr>
          </a:p>
          <a:p>
            <a:pPr lvl="0"/>
            <a:r>
              <a:rPr lang="en-US"/>
              <a:t>List self-care practices to implement in your practice after activity.</a:t>
            </a:r>
            <a:endParaRPr lang="en-US">
              <a:cs typeface="Arial" panose="020B0604020202020204"/>
            </a:endParaRPr>
          </a:p>
          <a:p>
            <a:pPr lvl="0"/>
            <a:r>
              <a:rPr lang="en-US"/>
              <a:t>Set timeline and administrative expectations to resume elective surgery.</a:t>
            </a:r>
            <a:endParaRPr lang="en-US">
              <a:cs typeface="Arial" panose="020B0604020202020204"/>
            </a:endParaRPr>
          </a:p>
          <a:p>
            <a:pPr lvl="1"/>
            <a:endParaRPr lang="en-US" sz="2400">
              <a:cs typeface="Arial" panose="020B0604020202020204"/>
            </a:endParaRPr>
          </a:p>
          <a:p>
            <a:endParaRPr lang="en-US" sz="2400">
              <a:cs typeface="Arial" panose="020B0604020202020204"/>
            </a:endParaRPr>
          </a:p>
        </p:txBody>
      </p:sp>
      <p:sp>
        <p:nvSpPr>
          <p:cNvPr id="5" name="Date Placeholder 3">
            <a:extLst>
              <a:ext uri="{FF2B5EF4-FFF2-40B4-BE49-F238E27FC236}">
                <a16:creationId xmlns:a16="http://schemas.microsoft.com/office/drawing/2014/main" id="{46307EED-66E3-354A-94F1-07851E497EA3}"/>
              </a:ext>
            </a:extLst>
          </p:cNvPr>
          <p:cNvSpPr>
            <a:spLocks noGrp="1"/>
          </p:cNvSpPr>
          <p:nvPr>
            <p:ph type="dt" sz="half" idx="2"/>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spTree>
    <p:extLst>
      <p:ext uri="{BB962C8B-B14F-4D97-AF65-F5344CB8AC3E}">
        <p14:creationId xmlns:p14="http://schemas.microsoft.com/office/powerpoint/2010/main" val="3481075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547C-EEC4-4ED7-97BB-03DF53093D3A}"/>
              </a:ext>
            </a:extLst>
          </p:cNvPr>
          <p:cNvSpPr>
            <a:spLocks noGrp="1"/>
          </p:cNvSpPr>
          <p:nvPr>
            <p:ph type="title"/>
          </p:nvPr>
        </p:nvSpPr>
        <p:spPr/>
        <p:txBody>
          <a:bodyPr/>
          <a:lstStyle/>
          <a:p>
            <a:r>
              <a:rPr lang="en-US"/>
              <a:t>PPE – Personal Protective Equipment</a:t>
            </a:r>
          </a:p>
        </p:txBody>
      </p:sp>
      <p:sp>
        <p:nvSpPr>
          <p:cNvPr id="3" name="Content Placeholder 2">
            <a:extLst>
              <a:ext uri="{FF2B5EF4-FFF2-40B4-BE49-F238E27FC236}">
                <a16:creationId xmlns:a16="http://schemas.microsoft.com/office/drawing/2014/main" id="{1EFD2875-F72A-4C54-89D4-6F70F3059E5D}"/>
              </a:ext>
            </a:extLst>
          </p:cNvPr>
          <p:cNvSpPr>
            <a:spLocks noGrp="1"/>
          </p:cNvSpPr>
          <p:nvPr>
            <p:ph idx="1"/>
          </p:nvPr>
        </p:nvSpPr>
        <p:spPr/>
        <p:txBody>
          <a:bodyPr>
            <a:normAutofit fontScale="85000" lnSpcReduction="20000"/>
          </a:bodyPr>
          <a:lstStyle/>
          <a:p>
            <a:pPr>
              <a:lnSpc>
                <a:spcPct val="130000"/>
              </a:lnSpc>
              <a:spcBef>
                <a:spcPts val="0"/>
              </a:spcBef>
              <a:spcAft>
                <a:spcPts val="600"/>
              </a:spcAft>
            </a:pPr>
            <a:r>
              <a:rPr lang="en-US"/>
              <a:t>Powered air-purifying respirators (PAPRs)</a:t>
            </a:r>
          </a:p>
          <a:p>
            <a:pPr lvl="1">
              <a:lnSpc>
                <a:spcPct val="130000"/>
              </a:lnSpc>
              <a:spcBef>
                <a:spcPts val="0"/>
              </a:spcBef>
              <a:spcAft>
                <a:spcPts val="600"/>
              </a:spcAft>
            </a:pPr>
            <a:r>
              <a:rPr lang="en-US" sz="2400"/>
              <a:t>Depending on air flow setting, the use of a PAPR may reduce the risk of exposure to HCW</a:t>
            </a:r>
          </a:p>
          <a:p>
            <a:pPr lvl="1">
              <a:lnSpc>
                <a:spcPct val="130000"/>
              </a:lnSpc>
              <a:spcBef>
                <a:spcPts val="0"/>
              </a:spcBef>
              <a:spcAft>
                <a:spcPts val="600"/>
              </a:spcAft>
            </a:pPr>
            <a:r>
              <a:rPr lang="en-US" sz="2400"/>
              <a:t>Experts are unclear on the effect PAPRs have on the sterile field because PAPRs do not filter discharged air</a:t>
            </a:r>
          </a:p>
          <a:p>
            <a:pPr lvl="2">
              <a:lnSpc>
                <a:spcPct val="130000"/>
              </a:lnSpc>
              <a:spcBef>
                <a:spcPts val="0"/>
              </a:spcBef>
              <a:spcAft>
                <a:spcPts val="600"/>
              </a:spcAft>
            </a:pPr>
            <a:r>
              <a:rPr lang="en-US" sz="2200"/>
              <a:t>One abstract from </a:t>
            </a:r>
            <a:r>
              <a:rPr lang="en-US" sz="2200" i="1"/>
              <a:t>American Journal of Infection Control</a:t>
            </a:r>
            <a:r>
              <a:rPr lang="en-US" sz="2200"/>
              <a:t> </a:t>
            </a:r>
            <a:r>
              <a:rPr lang="en-US" sz="2200" b="1" u="sng"/>
              <a:t>showed no differences</a:t>
            </a:r>
            <a:r>
              <a:rPr lang="en-US" sz="2200"/>
              <a:t> in particulate counts at the surgical table whether the PAPR was turned on or off</a:t>
            </a:r>
          </a:p>
          <a:p>
            <a:pPr lvl="1">
              <a:lnSpc>
                <a:spcPct val="130000"/>
              </a:lnSpc>
              <a:spcBef>
                <a:spcPts val="0"/>
              </a:spcBef>
              <a:spcAft>
                <a:spcPts val="600"/>
              </a:spcAft>
            </a:pPr>
            <a:r>
              <a:rPr lang="en-US" sz="2400"/>
              <a:t>Cumbersome to use: Can limit visibility if they fog up, unable to use a headlight, hearing may be impaired, dry eyes</a:t>
            </a:r>
          </a:p>
          <a:p>
            <a:pPr lvl="1">
              <a:lnSpc>
                <a:spcPct val="130000"/>
              </a:lnSpc>
              <a:spcBef>
                <a:spcPts val="0"/>
              </a:spcBef>
              <a:spcAft>
                <a:spcPts val="600"/>
              </a:spcAft>
            </a:pPr>
            <a:r>
              <a:rPr lang="en-US" sz="2400"/>
              <a:t>Preferable for those who fail N95 fit test or very high-risk procedures (basal skull surgery in COVID patient)</a:t>
            </a:r>
          </a:p>
          <a:p>
            <a:endParaRPr lang="en-US"/>
          </a:p>
        </p:txBody>
      </p:sp>
      <p:sp>
        <p:nvSpPr>
          <p:cNvPr id="4" name="Date Placeholder 3">
            <a:extLst>
              <a:ext uri="{FF2B5EF4-FFF2-40B4-BE49-F238E27FC236}">
                <a16:creationId xmlns:a16="http://schemas.microsoft.com/office/drawing/2014/main" id="{1330B109-19DD-4A88-B493-F30F57BFA5F0}"/>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Tree>
    <p:extLst>
      <p:ext uri="{BB962C8B-B14F-4D97-AF65-F5344CB8AC3E}">
        <p14:creationId xmlns:p14="http://schemas.microsoft.com/office/powerpoint/2010/main" val="2171217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547C-EEC4-4ED7-97BB-03DF53093D3A}"/>
              </a:ext>
            </a:extLst>
          </p:cNvPr>
          <p:cNvSpPr>
            <a:spLocks noGrp="1"/>
          </p:cNvSpPr>
          <p:nvPr>
            <p:ph type="title"/>
          </p:nvPr>
        </p:nvSpPr>
        <p:spPr/>
        <p:txBody>
          <a:bodyPr/>
          <a:lstStyle/>
          <a:p>
            <a:r>
              <a:rPr lang="en-US"/>
              <a:t>Reuse/Decontamination of N95s</a:t>
            </a:r>
          </a:p>
        </p:txBody>
      </p:sp>
      <p:sp>
        <p:nvSpPr>
          <p:cNvPr id="3" name="Content Placeholder 2">
            <a:extLst>
              <a:ext uri="{FF2B5EF4-FFF2-40B4-BE49-F238E27FC236}">
                <a16:creationId xmlns:a16="http://schemas.microsoft.com/office/drawing/2014/main" id="{1EFD2875-F72A-4C54-89D4-6F70F3059E5D}"/>
              </a:ext>
            </a:extLst>
          </p:cNvPr>
          <p:cNvSpPr>
            <a:spLocks noGrp="1"/>
          </p:cNvSpPr>
          <p:nvPr>
            <p:ph idx="1"/>
          </p:nvPr>
        </p:nvSpPr>
        <p:spPr/>
        <p:txBody>
          <a:bodyPr/>
          <a:lstStyle/>
          <a:p>
            <a:pPr>
              <a:lnSpc>
                <a:spcPct val="110000"/>
              </a:lnSpc>
            </a:pPr>
            <a:r>
              <a:rPr lang="en-US"/>
              <a:t>Issue 5 respirators to HCWs and paper bags for storage and rotate use with minimum 5 days between use (write on strap, not respirator)</a:t>
            </a:r>
          </a:p>
          <a:p>
            <a:pPr>
              <a:lnSpc>
                <a:spcPct val="110000"/>
              </a:lnSpc>
            </a:pPr>
            <a:r>
              <a:rPr lang="en-US"/>
              <a:t>Ultraviolet germicidal irradiation</a:t>
            </a:r>
          </a:p>
          <a:p>
            <a:pPr>
              <a:lnSpc>
                <a:spcPct val="110000"/>
              </a:lnSpc>
            </a:pPr>
            <a:r>
              <a:rPr lang="en-US"/>
              <a:t>Vaporous hydrogen peroxide (e.g. STERRAD)</a:t>
            </a:r>
          </a:p>
          <a:p>
            <a:pPr>
              <a:lnSpc>
                <a:spcPct val="110000"/>
              </a:lnSpc>
            </a:pPr>
            <a:r>
              <a:rPr lang="en-US"/>
              <a:t>Moist heat</a:t>
            </a:r>
          </a:p>
          <a:p>
            <a:pPr>
              <a:lnSpc>
                <a:spcPct val="110000"/>
              </a:lnSpc>
            </a:pPr>
            <a:endParaRPr lang="en-US"/>
          </a:p>
          <a:p>
            <a:pPr marL="0" indent="0" algn="ctr">
              <a:lnSpc>
                <a:spcPct val="110000"/>
              </a:lnSpc>
              <a:buNone/>
            </a:pPr>
            <a:r>
              <a:rPr lang="en-US"/>
              <a:t>* Need to instruct HCWs regarding “seal check” (feeling leakage of air)</a:t>
            </a:r>
          </a:p>
          <a:p>
            <a:endParaRPr lang="en-US"/>
          </a:p>
        </p:txBody>
      </p:sp>
      <p:sp>
        <p:nvSpPr>
          <p:cNvPr id="4" name="Date Placeholder 3">
            <a:extLst>
              <a:ext uri="{FF2B5EF4-FFF2-40B4-BE49-F238E27FC236}">
                <a16:creationId xmlns:a16="http://schemas.microsoft.com/office/drawing/2014/main" id="{1330B109-19DD-4A88-B493-F30F57BFA5F0}"/>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Tree>
    <p:extLst>
      <p:ext uri="{BB962C8B-B14F-4D97-AF65-F5344CB8AC3E}">
        <p14:creationId xmlns:p14="http://schemas.microsoft.com/office/powerpoint/2010/main" val="4010544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547C-EEC4-4ED7-97BB-03DF53093D3A}"/>
              </a:ext>
            </a:extLst>
          </p:cNvPr>
          <p:cNvSpPr>
            <a:spLocks noGrp="1"/>
          </p:cNvSpPr>
          <p:nvPr>
            <p:ph type="title"/>
          </p:nvPr>
        </p:nvSpPr>
        <p:spPr/>
        <p:txBody>
          <a:bodyPr/>
          <a:lstStyle/>
          <a:p>
            <a:r>
              <a:rPr lang="en-US"/>
              <a:t>Sites of Care</a:t>
            </a:r>
          </a:p>
        </p:txBody>
      </p:sp>
      <p:sp>
        <p:nvSpPr>
          <p:cNvPr id="3" name="Content Placeholder 2">
            <a:extLst>
              <a:ext uri="{FF2B5EF4-FFF2-40B4-BE49-F238E27FC236}">
                <a16:creationId xmlns:a16="http://schemas.microsoft.com/office/drawing/2014/main" id="{1EFD2875-F72A-4C54-89D4-6F70F3059E5D}"/>
              </a:ext>
            </a:extLst>
          </p:cNvPr>
          <p:cNvSpPr>
            <a:spLocks noGrp="1"/>
          </p:cNvSpPr>
          <p:nvPr>
            <p:ph idx="1"/>
          </p:nvPr>
        </p:nvSpPr>
        <p:spPr/>
        <p:txBody>
          <a:bodyPr/>
          <a:lstStyle/>
          <a:p>
            <a:pPr>
              <a:lnSpc>
                <a:spcPct val="110000"/>
              </a:lnSpc>
            </a:pPr>
            <a:r>
              <a:rPr lang="en-US"/>
              <a:t>Patient flow considerations – screening, holding areas, PACUs, check-in, waiting areas</a:t>
            </a:r>
          </a:p>
          <a:p>
            <a:pPr>
              <a:lnSpc>
                <a:spcPct val="110000"/>
              </a:lnSpc>
            </a:pPr>
            <a:r>
              <a:rPr lang="en-US"/>
              <a:t>Staggered starts</a:t>
            </a:r>
          </a:p>
          <a:p>
            <a:pPr>
              <a:lnSpc>
                <a:spcPct val="110000"/>
              </a:lnSpc>
            </a:pPr>
            <a:r>
              <a:rPr lang="en-US"/>
              <a:t>Skipping Phase 1 recovery where possible</a:t>
            </a:r>
          </a:p>
          <a:p>
            <a:pPr>
              <a:lnSpc>
                <a:spcPct val="110000"/>
              </a:lnSpc>
            </a:pPr>
            <a:r>
              <a:rPr lang="en-US"/>
              <a:t>Regional techniques where possible</a:t>
            </a:r>
          </a:p>
          <a:p>
            <a:pPr>
              <a:lnSpc>
                <a:spcPct val="110000"/>
              </a:lnSpc>
            </a:pPr>
            <a:r>
              <a:rPr lang="en-US"/>
              <a:t>Ambulatory Surgical Centers</a:t>
            </a:r>
          </a:p>
          <a:p>
            <a:pPr>
              <a:lnSpc>
                <a:spcPct val="110000"/>
              </a:lnSpc>
            </a:pPr>
            <a:r>
              <a:rPr lang="en-US"/>
              <a:t>Non-Operating Room Anesthetics – MRI, </a:t>
            </a:r>
            <a:r>
              <a:rPr lang="en-US" err="1"/>
              <a:t>cath</a:t>
            </a:r>
            <a:r>
              <a:rPr lang="en-US"/>
              <a:t> lab, etc.</a:t>
            </a:r>
          </a:p>
          <a:p>
            <a:endParaRPr lang="en-US"/>
          </a:p>
        </p:txBody>
      </p:sp>
      <p:sp>
        <p:nvSpPr>
          <p:cNvPr id="4" name="Date Placeholder 3">
            <a:extLst>
              <a:ext uri="{FF2B5EF4-FFF2-40B4-BE49-F238E27FC236}">
                <a16:creationId xmlns:a16="http://schemas.microsoft.com/office/drawing/2014/main" id="{1330B109-19DD-4A88-B493-F30F57BFA5F0}"/>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Tree>
    <p:extLst>
      <p:ext uri="{BB962C8B-B14F-4D97-AF65-F5344CB8AC3E}">
        <p14:creationId xmlns:p14="http://schemas.microsoft.com/office/powerpoint/2010/main" val="488048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547C-EEC4-4ED7-97BB-03DF53093D3A}"/>
              </a:ext>
            </a:extLst>
          </p:cNvPr>
          <p:cNvSpPr>
            <a:spLocks noGrp="1"/>
          </p:cNvSpPr>
          <p:nvPr>
            <p:ph type="title"/>
          </p:nvPr>
        </p:nvSpPr>
        <p:spPr/>
        <p:txBody>
          <a:bodyPr/>
          <a:lstStyle/>
          <a:p>
            <a:r>
              <a:rPr lang="en-US"/>
              <a:t>Returning to the “new normal”</a:t>
            </a:r>
          </a:p>
        </p:txBody>
      </p:sp>
      <p:sp>
        <p:nvSpPr>
          <p:cNvPr id="3" name="Content Placeholder 2">
            <a:extLst>
              <a:ext uri="{FF2B5EF4-FFF2-40B4-BE49-F238E27FC236}">
                <a16:creationId xmlns:a16="http://schemas.microsoft.com/office/drawing/2014/main" id="{1EFD2875-F72A-4C54-89D4-6F70F3059E5D}"/>
              </a:ext>
            </a:extLst>
          </p:cNvPr>
          <p:cNvSpPr>
            <a:spLocks noGrp="1"/>
          </p:cNvSpPr>
          <p:nvPr>
            <p:ph idx="1"/>
          </p:nvPr>
        </p:nvSpPr>
        <p:spPr/>
        <p:txBody>
          <a:bodyPr/>
          <a:lstStyle/>
          <a:p>
            <a:pPr>
              <a:lnSpc>
                <a:spcPct val="100000"/>
              </a:lnSpc>
            </a:pPr>
            <a:r>
              <a:rPr lang="en-US"/>
              <a:t>Enhanced infection control</a:t>
            </a:r>
          </a:p>
          <a:p>
            <a:pPr>
              <a:lnSpc>
                <a:spcPct val="100000"/>
              </a:lnSpc>
            </a:pPr>
            <a:r>
              <a:rPr lang="en-US"/>
              <a:t>Adjusted workflow</a:t>
            </a:r>
          </a:p>
          <a:p>
            <a:pPr>
              <a:lnSpc>
                <a:spcPct val="100000"/>
              </a:lnSpc>
            </a:pPr>
            <a:r>
              <a:rPr lang="en-US"/>
              <a:t>Potential for increased turnover times</a:t>
            </a:r>
          </a:p>
          <a:p>
            <a:pPr>
              <a:lnSpc>
                <a:spcPct val="100000"/>
              </a:lnSpc>
            </a:pPr>
            <a:r>
              <a:rPr lang="en-US"/>
              <a:t>Need for everyone to recognize the additional challenges in the new environment – surgeons, anesthesiologists, nurses, administration</a:t>
            </a:r>
          </a:p>
          <a:p>
            <a:pPr>
              <a:lnSpc>
                <a:spcPct val="100000"/>
              </a:lnSpc>
            </a:pPr>
            <a:r>
              <a:rPr lang="en-US"/>
              <a:t>We can provide a safe environment for HCWs and patients but efficiency will be diminished</a:t>
            </a:r>
          </a:p>
          <a:p>
            <a:endParaRPr lang="en-US"/>
          </a:p>
        </p:txBody>
      </p:sp>
      <p:sp>
        <p:nvSpPr>
          <p:cNvPr id="4" name="Date Placeholder 3">
            <a:extLst>
              <a:ext uri="{FF2B5EF4-FFF2-40B4-BE49-F238E27FC236}">
                <a16:creationId xmlns:a16="http://schemas.microsoft.com/office/drawing/2014/main" id="{1330B109-19DD-4A88-B493-F30F57BFA5F0}"/>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Tree>
    <p:extLst>
      <p:ext uri="{BB962C8B-B14F-4D97-AF65-F5344CB8AC3E}">
        <p14:creationId xmlns:p14="http://schemas.microsoft.com/office/powerpoint/2010/main" val="3295446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Crafting a Better Normal</a:t>
            </a:r>
          </a:p>
        </p:txBody>
      </p:sp>
      <p:sp>
        <p:nvSpPr>
          <p:cNvPr id="5" name="Subtitle 4">
            <a:extLst>
              <a:ext uri="{FF2B5EF4-FFF2-40B4-BE49-F238E27FC236}">
                <a16:creationId xmlns:a16="http://schemas.microsoft.com/office/drawing/2014/main" id="{0876B984-77BD-4325-A7EA-C5DDAA34BE9E}"/>
              </a:ext>
            </a:extLst>
          </p:cNvPr>
          <p:cNvSpPr>
            <a:spLocks noGrp="1"/>
          </p:cNvSpPr>
          <p:nvPr>
            <p:ph type="subTitle" idx="1"/>
          </p:nvPr>
        </p:nvSpPr>
        <p:spPr>
          <a:xfrm>
            <a:off x="5065163" y="1584281"/>
            <a:ext cx="6440634" cy="1305000"/>
          </a:xfrm>
        </p:spPr>
        <p:txBody>
          <a:bodyPr>
            <a:normAutofit/>
          </a:bodyPr>
          <a:lstStyle/>
          <a:p>
            <a:r>
              <a:rPr lang="en-US">
                <a:ea typeface="+mn-lt"/>
                <a:cs typeface="+mn-lt"/>
              </a:rPr>
              <a:t>Alan S. Kaplan, MD, MMM, FACPE, FACHE</a:t>
            </a:r>
            <a:br>
              <a:rPr lang="en-US">
                <a:ea typeface="+mn-lt"/>
                <a:cs typeface="+mn-lt"/>
              </a:rPr>
            </a:br>
            <a:r>
              <a:rPr lang="en-US">
                <a:ea typeface="+mn-lt"/>
                <a:cs typeface="+mn-lt"/>
              </a:rPr>
              <a:t>Chief Executive Officer, UW Health</a:t>
            </a:r>
          </a:p>
        </p:txBody>
      </p:sp>
    </p:spTree>
    <p:extLst>
      <p:ext uri="{BB962C8B-B14F-4D97-AF65-F5344CB8AC3E}">
        <p14:creationId xmlns:p14="http://schemas.microsoft.com/office/powerpoint/2010/main" val="2909051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668D433-CBFD-D749-AF02-111431EEA6A6}"/>
              </a:ext>
            </a:extLst>
          </p:cNvPr>
          <p:cNvGraphicFramePr/>
          <p:nvPr/>
        </p:nvGraphicFramePr>
        <p:xfrm>
          <a:off x="923924" y="1646238"/>
          <a:ext cx="10429875" cy="4710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180D1778-0DA9-CD4D-B1B6-46F6B539A57B}"/>
              </a:ext>
            </a:extLst>
          </p:cNvPr>
          <p:cNvSpPr>
            <a:spLocks noGrp="1"/>
          </p:cNvSpPr>
          <p:nvPr>
            <p:ph type="title"/>
          </p:nvPr>
        </p:nvSpPr>
        <p:spPr/>
        <p:txBody>
          <a:bodyPr/>
          <a:lstStyle/>
          <a:p>
            <a:r>
              <a:rPr lang="en-US"/>
              <a:t>Transitioning from Tactical to Strategic</a:t>
            </a:r>
          </a:p>
        </p:txBody>
      </p:sp>
      <p:sp>
        <p:nvSpPr>
          <p:cNvPr id="3" name="Date Placeholder 2">
            <a:extLst>
              <a:ext uri="{FF2B5EF4-FFF2-40B4-BE49-F238E27FC236}">
                <a16:creationId xmlns:a16="http://schemas.microsoft.com/office/drawing/2014/main" id="{758C627B-36E2-FF43-BA25-7351ACFD5EEA}"/>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
        <p:nvSpPr>
          <p:cNvPr id="5" name="Oval 4">
            <a:extLst>
              <a:ext uri="{FF2B5EF4-FFF2-40B4-BE49-F238E27FC236}">
                <a16:creationId xmlns:a16="http://schemas.microsoft.com/office/drawing/2014/main" id="{01D7F20A-F32A-E546-B998-A14C6A587CC6}"/>
              </a:ext>
            </a:extLst>
          </p:cNvPr>
          <p:cNvSpPr/>
          <p:nvPr/>
        </p:nvSpPr>
        <p:spPr>
          <a:xfrm>
            <a:off x="2120077" y="3654754"/>
            <a:ext cx="760049" cy="760049"/>
          </a:xfrm>
          <a:prstGeom prst="ellipse">
            <a:avLst/>
          </a:prstGeom>
          <a:solidFill>
            <a:schemeClr val="bg1"/>
          </a:solidFill>
          <a:ln>
            <a:solidFill>
              <a:schemeClr val="accent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Oval 5">
            <a:extLst>
              <a:ext uri="{FF2B5EF4-FFF2-40B4-BE49-F238E27FC236}">
                <a16:creationId xmlns:a16="http://schemas.microsoft.com/office/drawing/2014/main" id="{51853B6C-4166-DF45-B9E1-DBBF3E5D17E8}"/>
              </a:ext>
            </a:extLst>
          </p:cNvPr>
          <p:cNvSpPr/>
          <p:nvPr/>
        </p:nvSpPr>
        <p:spPr>
          <a:xfrm>
            <a:off x="3094322" y="4502481"/>
            <a:ext cx="760049" cy="760049"/>
          </a:xfrm>
          <a:prstGeom prst="ellipse">
            <a:avLst/>
          </a:prstGeom>
          <a:solidFill>
            <a:schemeClr val="bg1"/>
          </a:solidFill>
          <a:ln>
            <a:solidFill>
              <a:schemeClr val="accent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Oval 6">
            <a:extLst>
              <a:ext uri="{FF2B5EF4-FFF2-40B4-BE49-F238E27FC236}">
                <a16:creationId xmlns:a16="http://schemas.microsoft.com/office/drawing/2014/main" id="{E33671F5-F626-A34C-B008-9C874578FA85}"/>
              </a:ext>
            </a:extLst>
          </p:cNvPr>
          <p:cNvSpPr/>
          <p:nvPr/>
        </p:nvSpPr>
        <p:spPr>
          <a:xfrm>
            <a:off x="3804865" y="5439303"/>
            <a:ext cx="760049" cy="760049"/>
          </a:xfrm>
          <a:prstGeom prst="ellipse">
            <a:avLst/>
          </a:prstGeom>
          <a:solidFill>
            <a:schemeClr val="bg1"/>
          </a:solidFill>
          <a:ln>
            <a:solidFill>
              <a:schemeClr val="accent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TextBox 7">
            <a:extLst>
              <a:ext uri="{FF2B5EF4-FFF2-40B4-BE49-F238E27FC236}">
                <a16:creationId xmlns:a16="http://schemas.microsoft.com/office/drawing/2014/main" id="{B476908B-F6CC-B349-9524-3B43E30EAEDB}"/>
              </a:ext>
            </a:extLst>
          </p:cNvPr>
          <p:cNvSpPr txBox="1"/>
          <p:nvPr/>
        </p:nvSpPr>
        <p:spPr>
          <a:xfrm>
            <a:off x="2709332" y="1913467"/>
            <a:ext cx="43518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panose="020B0604020202020204"/>
                <a:ea typeface="+mn-ea"/>
                <a:cs typeface="+mn-cs"/>
              </a:rPr>
              <a:t>Preparedness and Activation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DB518C11-FE50-E746-846A-0F48812ECE9A}"/>
              </a:ext>
            </a:extLst>
          </p:cNvPr>
          <p:cNvPicPr>
            <a:picLocks noChangeAspect="1"/>
          </p:cNvPicPr>
          <p:nvPr/>
        </p:nvPicPr>
        <p:blipFill>
          <a:blip r:embed="rId7"/>
          <a:stretch>
            <a:fillRect/>
          </a:stretch>
        </p:blipFill>
        <p:spPr>
          <a:xfrm>
            <a:off x="1113083" y="1946951"/>
            <a:ext cx="469030" cy="469030"/>
          </a:xfrm>
          <a:prstGeom prst="rect">
            <a:avLst/>
          </a:prstGeom>
        </p:spPr>
      </p:pic>
      <p:pic>
        <p:nvPicPr>
          <p:cNvPr id="13" name="Picture 12">
            <a:extLst>
              <a:ext uri="{FF2B5EF4-FFF2-40B4-BE49-F238E27FC236}">
                <a16:creationId xmlns:a16="http://schemas.microsoft.com/office/drawing/2014/main" id="{F28A47BC-3934-404E-8EA4-135D366E09D2}"/>
              </a:ext>
            </a:extLst>
          </p:cNvPr>
          <p:cNvPicPr>
            <a:picLocks noChangeAspect="1"/>
          </p:cNvPicPr>
          <p:nvPr/>
        </p:nvPicPr>
        <p:blipFill>
          <a:blip r:embed="rId8"/>
          <a:stretch>
            <a:fillRect/>
          </a:stretch>
        </p:blipFill>
        <p:spPr>
          <a:xfrm>
            <a:off x="1582113" y="2833376"/>
            <a:ext cx="522031" cy="522031"/>
          </a:xfrm>
          <a:prstGeom prst="rect">
            <a:avLst/>
          </a:prstGeom>
        </p:spPr>
      </p:pic>
      <p:pic>
        <p:nvPicPr>
          <p:cNvPr id="23" name="Picture 22">
            <a:extLst>
              <a:ext uri="{FF2B5EF4-FFF2-40B4-BE49-F238E27FC236}">
                <a16:creationId xmlns:a16="http://schemas.microsoft.com/office/drawing/2014/main" id="{9E735C91-77F3-9746-8161-A0B514A0A445}"/>
              </a:ext>
            </a:extLst>
          </p:cNvPr>
          <p:cNvPicPr>
            <a:picLocks noChangeAspect="1"/>
          </p:cNvPicPr>
          <p:nvPr/>
        </p:nvPicPr>
        <p:blipFill>
          <a:blip r:embed="rId9"/>
          <a:stretch>
            <a:fillRect/>
          </a:stretch>
        </p:blipFill>
        <p:spPr>
          <a:xfrm>
            <a:off x="3918328" y="5587349"/>
            <a:ext cx="567185" cy="437670"/>
          </a:xfrm>
          <a:prstGeom prst="rect">
            <a:avLst/>
          </a:prstGeom>
        </p:spPr>
      </p:pic>
      <p:pic>
        <p:nvPicPr>
          <p:cNvPr id="16" name="Picture 15">
            <a:extLst>
              <a:ext uri="{FF2B5EF4-FFF2-40B4-BE49-F238E27FC236}">
                <a16:creationId xmlns:a16="http://schemas.microsoft.com/office/drawing/2014/main" id="{D718AA37-EED3-3B40-8963-D81C1C4B7C92}"/>
              </a:ext>
            </a:extLst>
          </p:cNvPr>
          <p:cNvPicPr>
            <a:picLocks noChangeAspect="1"/>
          </p:cNvPicPr>
          <p:nvPr/>
        </p:nvPicPr>
        <p:blipFill>
          <a:blip r:embed="rId10"/>
          <a:stretch>
            <a:fillRect/>
          </a:stretch>
        </p:blipFill>
        <p:spPr>
          <a:xfrm>
            <a:off x="2249435" y="3784112"/>
            <a:ext cx="501332" cy="501332"/>
          </a:xfrm>
          <a:prstGeom prst="rect">
            <a:avLst/>
          </a:prstGeom>
        </p:spPr>
      </p:pic>
      <p:pic>
        <p:nvPicPr>
          <p:cNvPr id="20" name="Picture 19">
            <a:extLst>
              <a:ext uri="{FF2B5EF4-FFF2-40B4-BE49-F238E27FC236}">
                <a16:creationId xmlns:a16="http://schemas.microsoft.com/office/drawing/2014/main" id="{EDFB9619-17C6-AD4D-8CE5-BAD05FCBDED6}"/>
              </a:ext>
            </a:extLst>
          </p:cNvPr>
          <p:cNvPicPr>
            <a:picLocks noChangeAspect="1"/>
          </p:cNvPicPr>
          <p:nvPr/>
        </p:nvPicPr>
        <p:blipFill>
          <a:blip r:embed="rId11"/>
          <a:stretch>
            <a:fillRect/>
          </a:stretch>
        </p:blipFill>
        <p:spPr>
          <a:xfrm>
            <a:off x="3270126" y="4642169"/>
            <a:ext cx="408440" cy="488526"/>
          </a:xfrm>
          <a:prstGeom prst="rect">
            <a:avLst/>
          </a:prstGeom>
        </p:spPr>
      </p:pic>
    </p:spTree>
    <p:extLst>
      <p:ext uri="{BB962C8B-B14F-4D97-AF65-F5344CB8AC3E}">
        <p14:creationId xmlns:p14="http://schemas.microsoft.com/office/powerpoint/2010/main" val="3919824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89950-9830-2A44-B748-3595B59EDEA9}"/>
              </a:ext>
            </a:extLst>
          </p:cNvPr>
          <p:cNvSpPr>
            <a:spLocks noGrp="1"/>
          </p:cNvSpPr>
          <p:nvPr>
            <p:ph type="title"/>
          </p:nvPr>
        </p:nvSpPr>
        <p:spPr/>
        <p:txBody>
          <a:bodyPr/>
          <a:lstStyle/>
          <a:p>
            <a:r>
              <a:rPr lang="en-US"/>
              <a:t>COVID-19: Testing Hospital Cultures </a:t>
            </a:r>
          </a:p>
        </p:txBody>
      </p:sp>
      <p:sp>
        <p:nvSpPr>
          <p:cNvPr id="6" name="Content Placeholder 5">
            <a:extLst>
              <a:ext uri="{FF2B5EF4-FFF2-40B4-BE49-F238E27FC236}">
                <a16:creationId xmlns:a16="http://schemas.microsoft.com/office/drawing/2014/main" id="{A983A881-51CE-4426-BA13-C3A1010AEDC0}"/>
              </a:ext>
            </a:extLst>
          </p:cNvPr>
          <p:cNvSpPr>
            <a:spLocks noGrp="1"/>
          </p:cNvSpPr>
          <p:nvPr>
            <p:ph idx="1"/>
          </p:nvPr>
        </p:nvSpPr>
        <p:spPr>
          <a:xfrm>
            <a:off x="838200" y="1825625"/>
            <a:ext cx="5953008" cy="4351338"/>
          </a:xfrm>
        </p:spPr>
        <p:txBody>
          <a:bodyPr vert="horz" lIns="91440" tIns="45720" rIns="91440" bIns="45720" rtlCol="0" anchor="t">
            <a:normAutofit/>
          </a:bodyPr>
          <a:lstStyle/>
          <a:p>
            <a:pPr marL="342900" indent="-342900"/>
            <a:r>
              <a:rPr lang="en-US">
                <a:ea typeface="+mn-lt"/>
                <a:cs typeface="+mn-lt"/>
              </a:rPr>
              <a:t>#1 Priority: caring for clinical teams so</a:t>
            </a:r>
            <a:br>
              <a:rPr lang="en-US">
                <a:ea typeface="+mn-lt"/>
                <a:cs typeface="+mn-lt"/>
              </a:rPr>
            </a:br>
            <a:r>
              <a:rPr lang="en-US">
                <a:ea typeface="+mn-lt"/>
                <a:cs typeface="+mn-lt"/>
              </a:rPr>
              <a:t>they can care for our patients </a:t>
            </a:r>
          </a:p>
          <a:p>
            <a:pPr marL="342900" indent="-342900"/>
            <a:r>
              <a:rPr lang="en-US">
                <a:ea typeface="+mn-lt"/>
                <a:cs typeface="+mn-lt"/>
              </a:rPr>
              <a:t>Proving we can pivot and adapt quickly</a:t>
            </a:r>
          </a:p>
          <a:p>
            <a:pPr marL="342900" indent="-342900"/>
            <a:r>
              <a:rPr lang="en-US">
                <a:ea typeface="+mn-lt"/>
                <a:cs typeface="+mn-lt"/>
              </a:rPr>
              <a:t>Tremendous collaboration:</a:t>
            </a:r>
            <a:br>
              <a:rPr lang="en-US">
                <a:ea typeface="+mn-lt"/>
                <a:cs typeface="+mn-lt"/>
              </a:rPr>
            </a:br>
            <a:r>
              <a:rPr lang="en-US">
                <a:ea typeface="+mn-lt"/>
                <a:cs typeface="+mn-lt"/>
              </a:rPr>
              <a:t>hospitals, providers &amp; staff, government, university and community</a:t>
            </a:r>
          </a:p>
          <a:p>
            <a:pPr marL="342900" indent="-342900"/>
            <a:r>
              <a:rPr lang="en-US">
                <a:ea typeface="+mn-lt"/>
                <a:cs typeface="+mn-lt"/>
              </a:rPr>
              <a:t>Everyone is traumatized—hot spots or not</a:t>
            </a:r>
            <a:endParaRPr lang="en-US"/>
          </a:p>
          <a:p>
            <a:endParaRPr lang="en-US">
              <a:cs typeface="Arial"/>
            </a:endParaRPr>
          </a:p>
        </p:txBody>
      </p:sp>
      <p:sp>
        <p:nvSpPr>
          <p:cNvPr id="4" name="Date Placeholder 3">
            <a:extLst>
              <a:ext uri="{FF2B5EF4-FFF2-40B4-BE49-F238E27FC236}">
                <a16:creationId xmlns:a16="http://schemas.microsoft.com/office/drawing/2014/main" id="{B790A009-4611-CE4E-A876-5C1BB75A1CE5}"/>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1226AA"/>
                </a:solidFill>
                <a:effectLst/>
                <a:uLnTx/>
                <a:uFillTx/>
                <a:latin typeface="Arial" panose="020B0604020202020204"/>
                <a:ea typeface="+mn-ea"/>
                <a:cs typeface="+mn-cs"/>
              </a:rPr>
              <a:t>asahq.org</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err="1">
                <a:ln>
                  <a:noFill/>
                </a:ln>
                <a:solidFill>
                  <a:srgbClr val="006BB6"/>
                </a:solidFill>
                <a:effectLst/>
                <a:uLnTx/>
                <a:uFillTx/>
                <a:latin typeface="Arial" panose="020B0604020202020204"/>
                <a:ea typeface="+mn-ea"/>
                <a:cs typeface="+mn-cs"/>
              </a:rPr>
              <a:t>ache.org</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 </a:t>
            </a:r>
          </a:p>
        </p:txBody>
      </p:sp>
      <p:pic>
        <p:nvPicPr>
          <p:cNvPr id="9" name="Picture 8">
            <a:extLst>
              <a:ext uri="{FF2B5EF4-FFF2-40B4-BE49-F238E27FC236}">
                <a16:creationId xmlns:a16="http://schemas.microsoft.com/office/drawing/2014/main" id="{982B926F-5728-864B-B558-83B56F099849}"/>
              </a:ext>
            </a:extLst>
          </p:cNvPr>
          <p:cNvPicPr>
            <a:picLocks noChangeAspect="1"/>
          </p:cNvPicPr>
          <p:nvPr/>
        </p:nvPicPr>
        <p:blipFill>
          <a:blip r:embed="rId2"/>
          <a:stretch>
            <a:fillRect/>
          </a:stretch>
        </p:blipFill>
        <p:spPr>
          <a:xfrm>
            <a:off x="6821844" y="1909351"/>
            <a:ext cx="5086169" cy="2957513"/>
          </a:xfrm>
          <a:prstGeom prst="rect">
            <a:avLst/>
          </a:prstGeom>
        </p:spPr>
      </p:pic>
    </p:spTree>
    <p:extLst>
      <p:ext uri="{BB962C8B-B14F-4D97-AF65-F5344CB8AC3E}">
        <p14:creationId xmlns:p14="http://schemas.microsoft.com/office/powerpoint/2010/main" val="2791769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2F78-53FC-3749-B519-0E8ADD948010}"/>
              </a:ext>
            </a:extLst>
          </p:cNvPr>
          <p:cNvSpPr>
            <a:spLocks noGrp="1"/>
          </p:cNvSpPr>
          <p:nvPr>
            <p:ph type="title"/>
          </p:nvPr>
        </p:nvSpPr>
        <p:spPr/>
        <p:txBody>
          <a:bodyPr/>
          <a:lstStyle/>
          <a:p>
            <a:r>
              <a:rPr lang="en-US"/>
              <a:t>Managing the Lingering Pandemic</a:t>
            </a:r>
            <a:endParaRPr lang="en-US">
              <a:cs typeface="Arial"/>
            </a:endParaRPr>
          </a:p>
        </p:txBody>
      </p:sp>
      <p:sp>
        <p:nvSpPr>
          <p:cNvPr id="3" name="Content Placeholder 2">
            <a:extLst>
              <a:ext uri="{FF2B5EF4-FFF2-40B4-BE49-F238E27FC236}">
                <a16:creationId xmlns:a16="http://schemas.microsoft.com/office/drawing/2014/main" id="{7FA35C58-B8E7-8D4A-A9F3-BC4EDCAD4CDE}"/>
              </a:ext>
            </a:extLst>
          </p:cNvPr>
          <p:cNvSpPr>
            <a:spLocks noGrp="1"/>
          </p:cNvSpPr>
          <p:nvPr>
            <p:ph idx="1"/>
          </p:nvPr>
        </p:nvSpPr>
        <p:spPr/>
        <p:txBody>
          <a:bodyPr vert="horz" lIns="91440" tIns="45720" rIns="91440" bIns="45720" rtlCol="0" anchor="t">
            <a:normAutofit/>
          </a:bodyPr>
          <a:lstStyle/>
          <a:p>
            <a:r>
              <a:rPr lang="en-US">
                <a:cs typeface="Arial"/>
              </a:rPr>
              <a:t>We have dealt with infections within our walls since the inception of hospitals and never closed down.  Why should this be different?</a:t>
            </a:r>
          </a:p>
          <a:p>
            <a:r>
              <a:rPr lang="en-US">
                <a:cs typeface="Arial"/>
              </a:rPr>
              <a:t>Going forward:</a:t>
            </a:r>
          </a:p>
          <a:p>
            <a:pPr lvl="1"/>
            <a:r>
              <a:rPr lang="en-US">
                <a:cs typeface="Arial"/>
              </a:rPr>
              <a:t>Better understanding of COVID-19</a:t>
            </a:r>
          </a:p>
          <a:p>
            <a:pPr lvl="1"/>
            <a:r>
              <a:rPr lang="en-US">
                <a:cs typeface="Arial"/>
              </a:rPr>
              <a:t>Policies &amp; procedures for patients, </a:t>
            </a:r>
          </a:p>
          <a:p>
            <a:pPr marL="457200" lvl="1" indent="0">
              <a:buNone/>
            </a:pPr>
            <a:r>
              <a:rPr lang="en-US">
                <a:cs typeface="Arial"/>
              </a:rPr>
              <a:t>     staff, visitors</a:t>
            </a:r>
          </a:p>
          <a:p>
            <a:pPr lvl="1"/>
            <a:r>
              <a:rPr lang="en-US">
                <a:cs typeface="Arial"/>
              </a:rPr>
              <a:t>Testing capabilities</a:t>
            </a:r>
          </a:p>
          <a:p>
            <a:pPr lvl="1"/>
            <a:r>
              <a:rPr lang="en-US">
                <a:cs typeface="Arial"/>
              </a:rPr>
              <a:t>PPE supply</a:t>
            </a:r>
          </a:p>
          <a:p>
            <a:pPr lvl="1"/>
            <a:r>
              <a:rPr lang="en-US">
                <a:cs typeface="Arial"/>
              </a:rPr>
              <a:t>Innovations such as intubation box,</a:t>
            </a:r>
          </a:p>
          <a:p>
            <a:pPr marL="457200" lvl="1" indent="0">
              <a:buNone/>
            </a:pPr>
            <a:r>
              <a:rPr lang="en-US">
                <a:cs typeface="Arial"/>
              </a:rPr>
              <a:t>     promising treatments (e.g., </a:t>
            </a:r>
            <a:r>
              <a:rPr lang="en-US" err="1">
                <a:cs typeface="Arial"/>
              </a:rPr>
              <a:t>Remdesivir</a:t>
            </a:r>
            <a:r>
              <a:rPr lang="en-US">
                <a:cs typeface="Arial"/>
              </a:rPr>
              <a:t>)</a:t>
            </a:r>
          </a:p>
          <a:p>
            <a:pPr lvl="1"/>
            <a:r>
              <a:rPr lang="en-US">
                <a:cs typeface="Arial"/>
              </a:rPr>
              <a:t>New behavioral norms</a:t>
            </a:r>
          </a:p>
        </p:txBody>
      </p:sp>
      <p:sp>
        <p:nvSpPr>
          <p:cNvPr id="4" name="Date Placeholder 3">
            <a:extLst>
              <a:ext uri="{FF2B5EF4-FFF2-40B4-BE49-F238E27FC236}">
                <a16:creationId xmlns:a16="http://schemas.microsoft.com/office/drawing/2014/main" id="{A65EBEF7-2296-FF4C-98BF-065D04CA7942}"/>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pic>
        <p:nvPicPr>
          <p:cNvPr id="8" name="Picture 7">
            <a:extLst>
              <a:ext uri="{FF2B5EF4-FFF2-40B4-BE49-F238E27FC236}">
                <a16:creationId xmlns:a16="http://schemas.microsoft.com/office/drawing/2014/main" id="{91E07127-4634-4A43-A651-BA5722E52DA3}"/>
              </a:ext>
            </a:extLst>
          </p:cNvPr>
          <p:cNvPicPr>
            <a:picLocks noChangeAspect="1"/>
          </p:cNvPicPr>
          <p:nvPr/>
        </p:nvPicPr>
        <p:blipFill>
          <a:blip r:embed="rId2"/>
          <a:stretch>
            <a:fillRect/>
          </a:stretch>
        </p:blipFill>
        <p:spPr>
          <a:xfrm>
            <a:off x="6357938" y="2788731"/>
            <a:ext cx="4995861" cy="2797682"/>
          </a:xfrm>
          <a:prstGeom prst="rect">
            <a:avLst/>
          </a:prstGeom>
        </p:spPr>
      </p:pic>
    </p:spTree>
    <p:extLst>
      <p:ext uri="{BB962C8B-B14F-4D97-AF65-F5344CB8AC3E}">
        <p14:creationId xmlns:p14="http://schemas.microsoft.com/office/powerpoint/2010/main" val="2628983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8432-8FB9-4C2A-A188-6DDF45B74FD0}"/>
              </a:ext>
            </a:extLst>
          </p:cNvPr>
          <p:cNvSpPr>
            <a:spLocks noGrp="1"/>
          </p:cNvSpPr>
          <p:nvPr>
            <p:ph type="title"/>
          </p:nvPr>
        </p:nvSpPr>
        <p:spPr/>
        <p:txBody>
          <a:bodyPr/>
          <a:lstStyle/>
          <a:p>
            <a:r>
              <a:rPr lang="en-US"/>
              <a:t>Viewing Reality with Candor</a:t>
            </a:r>
          </a:p>
        </p:txBody>
      </p:sp>
      <p:sp>
        <p:nvSpPr>
          <p:cNvPr id="3" name="Content Placeholder 2">
            <a:extLst>
              <a:ext uri="{FF2B5EF4-FFF2-40B4-BE49-F238E27FC236}">
                <a16:creationId xmlns:a16="http://schemas.microsoft.com/office/drawing/2014/main" id="{D898B149-E7F2-4363-BDBC-C415A346C317}"/>
              </a:ext>
            </a:extLst>
          </p:cNvPr>
          <p:cNvSpPr>
            <a:spLocks noGrp="1"/>
          </p:cNvSpPr>
          <p:nvPr>
            <p:ph idx="1"/>
          </p:nvPr>
        </p:nvSpPr>
        <p:spPr/>
        <p:txBody>
          <a:bodyPr vert="horz" lIns="91440" tIns="45720" rIns="91440" bIns="45720" rtlCol="0" anchor="t">
            <a:normAutofit/>
          </a:bodyPr>
          <a:lstStyle/>
          <a:p>
            <a:r>
              <a:rPr lang="en-US"/>
              <a:t>Loss of efficiency</a:t>
            </a:r>
          </a:p>
          <a:p>
            <a:r>
              <a:rPr lang="en-US"/>
              <a:t>Financial setbacks</a:t>
            </a:r>
          </a:p>
          <a:p>
            <a:r>
              <a:rPr lang="en-US"/>
              <a:t>Regulatory relief</a:t>
            </a:r>
          </a:p>
          <a:p>
            <a:r>
              <a:rPr lang="en-US"/>
              <a:t>Work-at-home</a:t>
            </a:r>
          </a:p>
          <a:p>
            <a:r>
              <a:rPr lang="en-US"/>
              <a:t>Virtual meetings</a:t>
            </a:r>
          </a:p>
          <a:p>
            <a:r>
              <a:rPr lang="en-US"/>
              <a:t>New care models</a:t>
            </a:r>
          </a:p>
          <a:p>
            <a:r>
              <a:rPr lang="en-US"/>
              <a:t>Flexible facilities</a:t>
            </a:r>
          </a:p>
          <a:p>
            <a:r>
              <a:rPr lang="en-US"/>
              <a:t>Telehealth on steroids</a:t>
            </a:r>
          </a:p>
          <a:p>
            <a:endParaRPr lang="en-US"/>
          </a:p>
          <a:p>
            <a:endParaRPr lang="en-US"/>
          </a:p>
        </p:txBody>
      </p:sp>
      <p:sp>
        <p:nvSpPr>
          <p:cNvPr id="4" name="Date Placeholder 3">
            <a:extLst>
              <a:ext uri="{FF2B5EF4-FFF2-40B4-BE49-F238E27FC236}">
                <a16:creationId xmlns:a16="http://schemas.microsoft.com/office/drawing/2014/main" id="{C67B46B7-14C8-449D-BBA9-A201ACABB63A}"/>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pic>
        <p:nvPicPr>
          <p:cNvPr id="8" name="Picture 7">
            <a:extLst>
              <a:ext uri="{FF2B5EF4-FFF2-40B4-BE49-F238E27FC236}">
                <a16:creationId xmlns:a16="http://schemas.microsoft.com/office/drawing/2014/main" id="{7F45D0A6-70BD-C04E-9C8D-E52FDC218340}"/>
              </a:ext>
            </a:extLst>
          </p:cNvPr>
          <p:cNvPicPr>
            <a:picLocks noChangeAspect="1"/>
          </p:cNvPicPr>
          <p:nvPr/>
        </p:nvPicPr>
        <p:blipFill>
          <a:blip r:embed="rId2"/>
          <a:stretch>
            <a:fillRect/>
          </a:stretch>
        </p:blipFill>
        <p:spPr>
          <a:xfrm>
            <a:off x="5670116" y="1861046"/>
            <a:ext cx="5462649" cy="3587139"/>
          </a:xfrm>
          <a:prstGeom prst="rect">
            <a:avLst/>
          </a:prstGeom>
        </p:spPr>
      </p:pic>
    </p:spTree>
    <p:extLst>
      <p:ext uri="{BB962C8B-B14F-4D97-AF65-F5344CB8AC3E}">
        <p14:creationId xmlns:p14="http://schemas.microsoft.com/office/powerpoint/2010/main" val="840057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4B672-7B3A-D548-89C2-96CA816293A2}"/>
              </a:ext>
            </a:extLst>
          </p:cNvPr>
          <p:cNvSpPr/>
          <p:nvPr/>
        </p:nvSpPr>
        <p:spPr>
          <a:xfrm>
            <a:off x="7002050" y="2592889"/>
            <a:ext cx="3925866" cy="358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A5FB876-6971-4E6D-89E9-6A2949221183}"/>
              </a:ext>
            </a:extLst>
          </p:cNvPr>
          <p:cNvSpPr>
            <a:spLocks noGrp="1"/>
          </p:cNvSpPr>
          <p:nvPr>
            <p:ph type="title"/>
          </p:nvPr>
        </p:nvSpPr>
        <p:spPr/>
        <p:txBody>
          <a:bodyPr/>
          <a:lstStyle/>
          <a:p>
            <a:r>
              <a:rPr lang="en-US"/>
              <a:t>Thinking Differently About Telehealth</a:t>
            </a:r>
          </a:p>
        </p:txBody>
      </p:sp>
      <p:sp>
        <p:nvSpPr>
          <p:cNvPr id="3" name="Content Placeholder 2">
            <a:extLst>
              <a:ext uri="{FF2B5EF4-FFF2-40B4-BE49-F238E27FC236}">
                <a16:creationId xmlns:a16="http://schemas.microsoft.com/office/drawing/2014/main" id="{C60DAB51-7959-4C34-A7B0-2EF05D68C174}"/>
              </a:ext>
            </a:extLst>
          </p:cNvPr>
          <p:cNvSpPr>
            <a:spLocks noGrp="1"/>
          </p:cNvSpPr>
          <p:nvPr>
            <p:ph sz="half" idx="1"/>
          </p:nvPr>
        </p:nvSpPr>
        <p:spPr>
          <a:xfrm>
            <a:off x="1124733" y="1825625"/>
            <a:ext cx="3821482" cy="4351338"/>
          </a:xfrm>
          <a:ln>
            <a:solidFill>
              <a:schemeClr val="tx1"/>
            </a:solidFill>
          </a:ln>
        </p:spPr>
        <p:txBody>
          <a:bodyPr vert="horz" lIns="91440" tIns="45720" rIns="91440" bIns="45720" rtlCol="0" anchor="t">
            <a:normAutofit/>
          </a:bodyPr>
          <a:lstStyle/>
          <a:p>
            <a:pPr marL="0" indent="0">
              <a:buNone/>
            </a:pPr>
            <a:endParaRPr lang="en-US" sz="2000">
              <a:solidFill>
                <a:schemeClr val="bg1"/>
              </a:solidFill>
            </a:endParaRPr>
          </a:p>
          <a:p>
            <a:pPr marL="0" indent="0">
              <a:buNone/>
            </a:pPr>
            <a:endParaRPr lang="en-US" sz="2000">
              <a:solidFill>
                <a:schemeClr val="bg1"/>
              </a:solidFill>
            </a:endParaRPr>
          </a:p>
          <a:p>
            <a:r>
              <a:rPr lang="en-US" sz="2000">
                <a:solidFill>
                  <a:schemeClr val="bg1"/>
                </a:solidFill>
              </a:rPr>
              <a:t>No reimbursement</a:t>
            </a:r>
            <a:endParaRPr lang="en-US" sz="2000">
              <a:solidFill>
                <a:schemeClr val="bg1"/>
              </a:solidFill>
              <a:cs typeface="Arial"/>
            </a:endParaRPr>
          </a:p>
          <a:p>
            <a:r>
              <a:rPr lang="en-US" sz="2000">
                <a:solidFill>
                  <a:schemeClr val="bg1"/>
                </a:solidFill>
              </a:rPr>
              <a:t>Regulations</a:t>
            </a:r>
          </a:p>
          <a:p>
            <a:r>
              <a:rPr lang="en-US" sz="2000">
                <a:solidFill>
                  <a:schemeClr val="bg1"/>
                </a:solidFill>
              </a:rPr>
              <a:t>State licensure</a:t>
            </a:r>
          </a:p>
          <a:p>
            <a:r>
              <a:rPr lang="en-US" sz="2000">
                <a:solidFill>
                  <a:schemeClr val="bg1"/>
                </a:solidFill>
              </a:rPr>
              <a:t>Patient satisfier </a:t>
            </a:r>
            <a:endParaRPr lang="en-US" sz="2000">
              <a:solidFill>
                <a:schemeClr val="bg1"/>
              </a:solidFill>
              <a:cs typeface="Arial"/>
            </a:endParaRPr>
          </a:p>
          <a:p>
            <a:r>
              <a:rPr lang="en-US" sz="2000">
                <a:solidFill>
                  <a:schemeClr val="bg1"/>
                </a:solidFill>
              </a:rPr>
              <a:t>Outreach</a:t>
            </a:r>
          </a:p>
        </p:txBody>
      </p:sp>
      <p:sp>
        <p:nvSpPr>
          <p:cNvPr id="5" name="Content Placeholder 4">
            <a:extLst>
              <a:ext uri="{FF2B5EF4-FFF2-40B4-BE49-F238E27FC236}">
                <a16:creationId xmlns:a16="http://schemas.microsoft.com/office/drawing/2014/main" id="{BD983C1F-859D-4A81-99BF-ADB7611CB462}"/>
              </a:ext>
            </a:extLst>
          </p:cNvPr>
          <p:cNvSpPr>
            <a:spLocks noGrp="1"/>
          </p:cNvSpPr>
          <p:nvPr>
            <p:ph sz="half" idx="2"/>
          </p:nvPr>
        </p:nvSpPr>
        <p:spPr>
          <a:xfrm>
            <a:off x="7002050" y="1825625"/>
            <a:ext cx="3925866" cy="4351338"/>
          </a:xfrm>
          <a:ln>
            <a:solidFill>
              <a:schemeClr val="tx1"/>
            </a:solidFill>
          </a:ln>
        </p:spPr>
        <p:txBody>
          <a:bodyPr vert="horz" lIns="91440" tIns="45720" rIns="91440" bIns="45720" rtlCol="0" anchor="t">
            <a:normAutofit/>
          </a:bodyPr>
          <a:lstStyle/>
          <a:p>
            <a:pPr marL="0" indent="0">
              <a:buNone/>
            </a:pPr>
            <a:endParaRPr lang="en-US" sz="2000"/>
          </a:p>
          <a:p>
            <a:pPr marL="0" indent="0">
              <a:buNone/>
            </a:pPr>
            <a:endParaRPr lang="en-US" sz="2000"/>
          </a:p>
          <a:p>
            <a:r>
              <a:rPr lang="en-US" sz="2000">
                <a:solidFill>
                  <a:schemeClr val="bg1"/>
                </a:solidFill>
              </a:rPr>
              <a:t>Less reimbursement</a:t>
            </a:r>
            <a:endParaRPr lang="en-US" sz="2000">
              <a:solidFill>
                <a:schemeClr val="bg1"/>
              </a:solidFill>
              <a:cs typeface="Arial"/>
            </a:endParaRPr>
          </a:p>
          <a:p>
            <a:r>
              <a:rPr lang="en-US" sz="2000">
                <a:solidFill>
                  <a:schemeClr val="bg1"/>
                </a:solidFill>
              </a:rPr>
              <a:t>Provider satisfaction</a:t>
            </a:r>
            <a:endParaRPr lang="en-US" sz="2000">
              <a:solidFill>
                <a:schemeClr val="bg1"/>
              </a:solidFill>
              <a:cs typeface="Arial"/>
            </a:endParaRPr>
          </a:p>
          <a:p>
            <a:r>
              <a:rPr lang="en-US" sz="2000">
                <a:solidFill>
                  <a:schemeClr val="bg1"/>
                </a:solidFill>
              </a:rPr>
              <a:t>Surgical conversion rates</a:t>
            </a:r>
          </a:p>
          <a:p>
            <a:r>
              <a:rPr lang="en-US" sz="2000">
                <a:solidFill>
                  <a:schemeClr val="bg1"/>
                </a:solidFill>
              </a:rPr>
              <a:t>Staffing shortage relief</a:t>
            </a:r>
            <a:endParaRPr lang="en-US" sz="2000">
              <a:solidFill>
                <a:schemeClr val="bg1"/>
              </a:solidFill>
              <a:cs typeface="Arial"/>
            </a:endParaRPr>
          </a:p>
          <a:p>
            <a:r>
              <a:rPr lang="en-US" sz="2000">
                <a:solidFill>
                  <a:schemeClr val="bg1"/>
                </a:solidFill>
              </a:rPr>
              <a:t>Service line resizing</a:t>
            </a:r>
          </a:p>
          <a:p>
            <a:r>
              <a:rPr lang="en-US" sz="2000">
                <a:solidFill>
                  <a:schemeClr val="bg1"/>
                </a:solidFill>
              </a:rPr>
              <a:t>Facility downsizing</a:t>
            </a:r>
          </a:p>
          <a:p>
            <a:r>
              <a:rPr lang="en-US" sz="2000">
                <a:solidFill>
                  <a:schemeClr val="bg1"/>
                </a:solidFill>
              </a:rPr>
              <a:t>Retail pharmacy</a:t>
            </a:r>
          </a:p>
          <a:p>
            <a:r>
              <a:rPr lang="en-US" sz="2000">
                <a:solidFill>
                  <a:schemeClr val="bg1"/>
                </a:solidFill>
              </a:rPr>
              <a:t>Value-based care</a:t>
            </a:r>
          </a:p>
          <a:p>
            <a:pPr marL="0" indent="0">
              <a:buNone/>
            </a:pPr>
            <a:endParaRPr lang="en-US" u="sng"/>
          </a:p>
        </p:txBody>
      </p:sp>
      <p:sp>
        <p:nvSpPr>
          <p:cNvPr id="4" name="Date Placeholder 3">
            <a:extLst>
              <a:ext uri="{FF2B5EF4-FFF2-40B4-BE49-F238E27FC236}">
                <a16:creationId xmlns:a16="http://schemas.microsoft.com/office/drawing/2014/main" id="{5982E8A0-D283-465F-9119-DB663A37540D}"/>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asahq.org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ache.org </a:t>
            </a:r>
          </a:p>
        </p:txBody>
      </p:sp>
      <p:sp>
        <p:nvSpPr>
          <p:cNvPr id="6" name="Rectangle 5">
            <a:extLst>
              <a:ext uri="{FF2B5EF4-FFF2-40B4-BE49-F238E27FC236}">
                <a16:creationId xmlns:a16="http://schemas.microsoft.com/office/drawing/2014/main" id="{BF9F4D21-76FF-4448-927C-9F8806F2F469}"/>
              </a:ext>
            </a:extLst>
          </p:cNvPr>
          <p:cNvSpPr/>
          <p:nvPr/>
        </p:nvSpPr>
        <p:spPr>
          <a:xfrm>
            <a:off x="1124733" y="2592889"/>
            <a:ext cx="3821482" cy="3584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ight Arrow 7">
            <a:extLst>
              <a:ext uri="{FF2B5EF4-FFF2-40B4-BE49-F238E27FC236}">
                <a16:creationId xmlns:a16="http://schemas.microsoft.com/office/drawing/2014/main" id="{85D36F7B-2162-C342-A6CA-973275B618C5}"/>
              </a:ext>
            </a:extLst>
          </p:cNvPr>
          <p:cNvSpPr/>
          <p:nvPr/>
        </p:nvSpPr>
        <p:spPr>
          <a:xfrm>
            <a:off x="5448822" y="3544866"/>
            <a:ext cx="1215025" cy="72650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C1438144-A5F4-5A44-8DE2-A7808FDAB6A0}"/>
              </a:ext>
            </a:extLst>
          </p:cNvPr>
          <p:cNvPicPr>
            <a:picLocks noChangeAspect="1"/>
          </p:cNvPicPr>
          <p:nvPr/>
        </p:nvPicPr>
        <p:blipFill>
          <a:blip r:embed="rId2"/>
          <a:stretch>
            <a:fillRect/>
          </a:stretch>
        </p:blipFill>
        <p:spPr>
          <a:xfrm>
            <a:off x="5209057" y="2214053"/>
            <a:ext cx="1640274" cy="1180500"/>
          </a:xfrm>
          <a:prstGeom prst="rect">
            <a:avLst/>
          </a:prstGeom>
        </p:spPr>
      </p:pic>
      <p:sp>
        <p:nvSpPr>
          <p:cNvPr id="11" name="TextBox 10">
            <a:extLst>
              <a:ext uri="{FF2B5EF4-FFF2-40B4-BE49-F238E27FC236}">
                <a16:creationId xmlns:a16="http://schemas.microsoft.com/office/drawing/2014/main" id="{E9125D2C-5437-0D47-964D-6D1D9945AD2E}"/>
              </a:ext>
            </a:extLst>
          </p:cNvPr>
          <p:cNvSpPr txBox="1"/>
          <p:nvPr/>
        </p:nvSpPr>
        <p:spPr>
          <a:xfrm>
            <a:off x="2055835" y="1978425"/>
            <a:ext cx="20104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1"/>
                </a:solidFill>
                <a:effectLst/>
                <a:uLnTx/>
                <a:uFillTx/>
                <a:latin typeface="Arial" panose="020B0604020202020204"/>
                <a:ea typeface="+mn-ea"/>
                <a:cs typeface="+mn-cs"/>
              </a:rPr>
              <a:t>Old School</a:t>
            </a:r>
          </a:p>
        </p:txBody>
      </p:sp>
      <p:sp>
        <p:nvSpPr>
          <p:cNvPr id="12" name="TextBox 11">
            <a:extLst>
              <a:ext uri="{FF2B5EF4-FFF2-40B4-BE49-F238E27FC236}">
                <a16:creationId xmlns:a16="http://schemas.microsoft.com/office/drawing/2014/main" id="{AEB7C4E9-E9F0-5144-B7A2-5C3005FF4EDD}"/>
              </a:ext>
            </a:extLst>
          </p:cNvPr>
          <p:cNvSpPr txBox="1"/>
          <p:nvPr/>
        </p:nvSpPr>
        <p:spPr>
          <a:xfrm>
            <a:off x="8085029" y="1976202"/>
            <a:ext cx="20104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1"/>
                </a:solidFill>
                <a:effectLst/>
                <a:uLnTx/>
                <a:uFillTx/>
                <a:latin typeface="Arial" panose="020B0604020202020204"/>
                <a:ea typeface="+mn-ea"/>
                <a:cs typeface="+mn-cs"/>
              </a:rPr>
              <a:t>New School</a:t>
            </a:r>
          </a:p>
        </p:txBody>
      </p:sp>
    </p:spTree>
    <p:extLst>
      <p:ext uri="{BB962C8B-B14F-4D97-AF65-F5344CB8AC3E}">
        <p14:creationId xmlns:p14="http://schemas.microsoft.com/office/powerpoint/2010/main" val="148198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Welcome, Anesthesiology Community and Healthcare Leaders</a:t>
            </a:r>
            <a:endParaRPr lang="en-US">
              <a:cs typeface="Arial"/>
            </a:endParaRP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vert="horz" lIns="91440" tIns="45720" rIns="91440" bIns="45720" rtlCol="0" anchor="t">
            <a:normAutofit/>
          </a:bodyPr>
          <a:lstStyle/>
          <a:p>
            <a:r>
              <a:rPr lang="en-US"/>
              <a:t>Anesthesia Care Team: Anesthesiologists, Anesthesiologist Assistants, Nurse Anesthetists, Anesthesia Techs, Anesthesia Administrators and Executives</a:t>
            </a:r>
          </a:p>
          <a:p>
            <a:r>
              <a:rPr lang="en-US"/>
              <a:t>American Society of Anesthesiologists</a:t>
            </a:r>
            <a:endParaRPr lang="en-US">
              <a:cs typeface="Arial"/>
            </a:endParaRPr>
          </a:p>
          <a:p>
            <a:r>
              <a:rPr lang="en-US">
                <a:cs typeface="Arial"/>
              </a:rPr>
              <a:t>American College of Healthcare Executives</a:t>
            </a:r>
            <a:endParaRPr lang="en-US"/>
          </a:p>
          <a:p>
            <a:r>
              <a:rPr lang="en-US"/>
              <a:t>Anesthesia Patient Safety Foundation</a:t>
            </a:r>
            <a:endParaRPr lang="en-US">
              <a:cs typeface="Arial"/>
            </a:endParaRPr>
          </a:p>
          <a:p>
            <a:r>
              <a:rPr lang="en-US"/>
              <a:t>Society of Critical Care Anesthesiologists</a:t>
            </a:r>
            <a:endParaRPr lang="en-US">
              <a:cs typeface="Arial"/>
            </a:endParaRPr>
          </a:p>
          <a:p>
            <a:r>
              <a:rPr lang="en-US"/>
              <a:t>Society of Critical Care Medicine</a:t>
            </a:r>
            <a:endParaRPr lang="en-US">
              <a:cs typeface="Arial"/>
            </a:endParaRPr>
          </a:p>
          <a:p>
            <a:r>
              <a:rPr lang="en-US"/>
              <a:t>Hospital and health system leaders</a:t>
            </a:r>
            <a:endParaRPr lang="en-US">
              <a:cs typeface="Arial"/>
            </a:endParaRPr>
          </a:p>
          <a:p>
            <a:endParaRPr lang="en-US"/>
          </a:p>
          <a:p>
            <a:endParaRPr lang="en-US"/>
          </a:p>
        </p:txBody>
      </p:sp>
      <p:sp>
        <p:nvSpPr>
          <p:cNvPr id="5" name="Date Placeholder 3">
            <a:extLst>
              <a:ext uri="{FF2B5EF4-FFF2-40B4-BE49-F238E27FC236}">
                <a16:creationId xmlns:a16="http://schemas.microsoft.com/office/drawing/2014/main" id="{D970280C-922F-5B42-A9FC-D201ED73F602}"/>
              </a:ext>
            </a:extLst>
          </p:cNvPr>
          <p:cNvSpPr>
            <a:spLocks noGrp="1"/>
          </p:cNvSpPr>
          <p:nvPr>
            <p:ph type="dt" sz="half" idx="2"/>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spTree>
    <p:extLst>
      <p:ext uri="{BB962C8B-B14F-4D97-AF65-F5344CB8AC3E}">
        <p14:creationId xmlns:p14="http://schemas.microsoft.com/office/powerpoint/2010/main" val="1877890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2F284-10FD-4672-AC1D-CDF4BDB63022}"/>
              </a:ext>
            </a:extLst>
          </p:cNvPr>
          <p:cNvSpPr>
            <a:spLocks noGrp="1"/>
          </p:cNvSpPr>
          <p:nvPr>
            <p:ph type="title"/>
          </p:nvPr>
        </p:nvSpPr>
        <p:spPr/>
        <p:txBody>
          <a:bodyPr/>
          <a:lstStyle/>
          <a:p>
            <a:r>
              <a:rPr lang="en-US"/>
              <a:t>Returning to “Normal”—A Strategic Blunder</a:t>
            </a:r>
          </a:p>
        </p:txBody>
      </p:sp>
      <p:sp>
        <p:nvSpPr>
          <p:cNvPr id="3" name="Content Placeholder 2">
            <a:extLst>
              <a:ext uri="{FF2B5EF4-FFF2-40B4-BE49-F238E27FC236}">
                <a16:creationId xmlns:a16="http://schemas.microsoft.com/office/drawing/2014/main" id="{A38480FE-8ADC-408D-9446-41FA37C623B7}"/>
              </a:ext>
            </a:extLst>
          </p:cNvPr>
          <p:cNvSpPr>
            <a:spLocks noGrp="1"/>
          </p:cNvSpPr>
          <p:nvPr>
            <p:ph idx="1"/>
          </p:nvPr>
        </p:nvSpPr>
        <p:spPr/>
        <p:txBody>
          <a:bodyPr>
            <a:normAutofit/>
          </a:bodyPr>
          <a:lstStyle/>
          <a:p>
            <a:r>
              <a:rPr lang="en-US"/>
              <a:t>A single strand of RNA has proven to have more power to rapidly change the healthcare industry than thousands of innovators &amp; billions of private equity dollars</a:t>
            </a:r>
          </a:p>
          <a:p>
            <a:r>
              <a:rPr lang="en-US"/>
              <a:t>Financial stressors will provide a</a:t>
            </a:r>
            <a:br>
              <a:rPr lang="en-US"/>
            </a:br>
            <a:r>
              <a:rPr lang="en-US"/>
              <a:t>sustained platform for change</a:t>
            </a:r>
          </a:p>
          <a:p>
            <a:r>
              <a:rPr lang="en-US"/>
              <a:t>There is a hunger in Washington,</a:t>
            </a:r>
            <a:br>
              <a:rPr lang="en-US"/>
            </a:br>
            <a:r>
              <a:rPr lang="en-US"/>
              <a:t>D.C. and among hospital leaders for </a:t>
            </a:r>
            <a:br>
              <a:rPr lang="en-US"/>
            </a:br>
            <a:r>
              <a:rPr lang="en-US"/>
              <a:t>regulatory relief, but the window of</a:t>
            </a:r>
            <a:br>
              <a:rPr lang="en-US"/>
            </a:br>
            <a:r>
              <a:rPr lang="en-US"/>
              <a:t>opportunity may be open briefly</a:t>
            </a:r>
          </a:p>
          <a:p>
            <a:r>
              <a:rPr lang="en-US"/>
              <a:t>The new disruptive innovator will likely</a:t>
            </a:r>
            <a:br>
              <a:rPr lang="en-US"/>
            </a:br>
            <a:r>
              <a:rPr lang="en-US"/>
              <a:t>be your direct competitor!</a:t>
            </a:r>
          </a:p>
          <a:p>
            <a:endParaRPr lang="en-US"/>
          </a:p>
          <a:p>
            <a:endParaRPr lang="en-US"/>
          </a:p>
          <a:p>
            <a:endParaRPr lang="en-US"/>
          </a:p>
          <a:p>
            <a:endParaRPr lang="en-US"/>
          </a:p>
        </p:txBody>
      </p:sp>
      <p:sp>
        <p:nvSpPr>
          <p:cNvPr id="4" name="Date Placeholder 3">
            <a:extLst>
              <a:ext uri="{FF2B5EF4-FFF2-40B4-BE49-F238E27FC236}">
                <a16:creationId xmlns:a16="http://schemas.microsoft.com/office/drawing/2014/main" id="{426B58C1-9204-4413-9808-7A0C9F07CB67}"/>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1226AA"/>
                </a:solidFill>
                <a:effectLst/>
                <a:uLnTx/>
                <a:uFillTx/>
                <a:latin typeface="Arial" panose="020B0604020202020204"/>
                <a:ea typeface="+mn-ea"/>
                <a:cs typeface="+mn-cs"/>
              </a:rPr>
              <a:t>asahq.org</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2000" b="1" i="0" u="none" strike="noStrike" kern="1200" cap="none" spc="0" normalizeH="0" baseline="0" noProof="0">
                <a:ln>
                  <a:noFill/>
                </a:ln>
                <a:solidFill>
                  <a:srgbClr val="1226AA"/>
                </a:solidFill>
                <a:effectLst/>
                <a:uLnTx/>
                <a:uFillTx/>
                <a:latin typeface="Arial" panose="020B0604020202020204"/>
                <a:ea typeface="+mn-ea"/>
                <a:cs typeface="+mn-cs"/>
              </a:rPr>
              <a:t> </a:t>
            </a:r>
            <a:r>
              <a:rPr kumimoji="0" lang="en-US" sz="2000" b="1" i="0" u="none" strike="noStrike" kern="1200" cap="none" spc="0" normalizeH="0" baseline="0" noProof="0" err="1">
                <a:ln>
                  <a:noFill/>
                </a:ln>
                <a:solidFill>
                  <a:srgbClr val="006BB6"/>
                </a:solidFill>
                <a:effectLst/>
                <a:uLnTx/>
                <a:uFillTx/>
                <a:latin typeface="Arial" panose="020B0604020202020204"/>
                <a:ea typeface="+mn-ea"/>
                <a:cs typeface="+mn-cs"/>
              </a:rPr>
              <a:t>ache.org</a:t>
            </a:r>
            <a:r>
              <a:rPr kumimoji="0" lang="en-US" sz="2000" b="1" i="0" u="none" strike="noStrike" kern="1200" cap="none" spc="0" normalizeH="0" baseline="0" noProof="0">
                <a:ln>
                  <a:noFill/>
                </a:ln>
                <a:solidFill>
                  <a:srgbClr val="006BB6"/>
                </a:solidFill>
                <a:effectLst/>
                <a:uLnTx/>
                <a:uFillTx/>
                <a:latin typeface="Arial" panose="020B0604020202020204"/>
                <a:ea typeface="+mn-ea"/>
                <a:cs typeface="+mn-cs"/>
              </a:rPr>
              <a:t> </a:t>
            </a:r>
          </a:p>
        </p:txBody>
      </p:sp>
      <p:pic>
        <p:nvPicPr>
          <p:cNvPr id="6" name="Picture 5">
            <a:extLst>
              <a:ext uri="{FF2B5EF4-FFF2-40B4-BE49-F238E27FC236}">
                <a16:creationId xmlns:a16="http://schemas.microsoft.com/office/drawing/2014/main" id="{69F6C670-CC15-564A-9169-AE267E05DB34}"/>
              </a:ext>
            </a:extLst>
          </p:cNvPr>
          <p:cNvPicPr>
            <a:picLocks noChangeAspect="1"/>
          </p:cNvPicPr>
          <p:nvPr/>
        </p:nvPicPr>
        <p:blipFill>
          <a:blip r:embed="rId2"/>
          <a:stretch>
            <a:fillRect/>
          </a:stretch>
        </p:blipFill>
        <p:spPr>
          <a:xfrm>
            <a:off x="6651321" y="2659413"/>
            <a:ext cx="4885150" cy="2754045"/>
          </a:xfrm>
          <a:prstGeom prst="rect">
            <a:avLst/>
          </a:prstGeom>
        </p:spPr>
      </p:pic>
    </p:spTree>
    <p:extLst>
      <p:ext uri="{BB962C8B-B14F-4D97-AF65-F5344CB8AC3E}">
        <p14:creationId xmlns:p14="http://schemas.microsoft.com/office/powerpoint/2010/main" val="1864469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CD7B-8348-439C-B685-B2D878694ADF}"/>
              </a:ext>
            </a:extLst>
          </p:cNvPr>
          <p:cNvSpPr>
            <a:spLocks noGrp="1"/>
          </p:cNvSpPr>
          <p:nvPr>
            <p:ph type="title"/>
          </p:nvPr>
        </p:nvSpPr>
        <p:spPr/>
        <p:txBody>
          <a:bodyPr/>
          <a:lstStyle/>
          <a:p>
            <a:r>
              <a:rPr lang="en-US"/>
              <a:t>Thank You and Be Well </a:t>
            </a:r>
          </a:p>
        </p:txBody>
      </p:sp>
      <p:sp>
        <p:nvSpPr>
          <p:cNvPr id="3" name="Content Placeholder 2">
            <a:extLst>
              <a:ext uri="{FF2B5EF4-FFF2-40B4-BE49-F238E27FC236}">
                <a16:creationId xmlns:a16="http://schemas.microsoft.com/office/drawing/2014/main" id="{5D29F624-4540-4B04-B2A7-85D6EBD4B0E5}"/>
              </a:ext>
            </a:extLst>
          </p:cNvPr>
          <p:cNvSpPr>
            <a:spLocks noGrp="1"/>
          </p:cNvSpPr>
          <p:nvPr>
            <p:ph idx="1"/>
          </p:nvPr>
        </p:nvSpPr>
        <p:spPr>
          <a:xfrm>
            <a:off x="838200" y="2067328"/>
            <a:ext cx="10515600" cy="3593320"/>
          </a:xfrm>
        </p:spPr>
        <p:txBody>
          <a:bodyPr vert="horz" lIns="91440" tIns="45720" rIns="91440" bIns="45720" rtlCol="0" anchor="t">
            <a:normAutofit lnSpcReduction="10000"/>
          </a:bodyPr>
          <a:lstStyle/>
          <a:p>
            <a:r>
              <a:rPr lang="en-US"/>
              <a:t>Your participation in this webinar enables you to claim CME credits at </a:t>
            </a:r>
            <a:r>
              <a:rPr lang="en-US">
                <a:ea typeface="+mn-lt"/>
                <a:cs typeface="+mn-lt"/>
                <a:hlinkClick r:id="rId3"/>
              </a:rPr>
              <a:t>www.asahq.org/covid19cme</a:t>
            </a:r>
            <a:r>
              <a:rPr lang="en-US">
                <a:ea typeface="+mn-lt"/>
                <a:cs typeface="+mn-lt"/>
              </a:rPr>
              <a:t>.</a:t>
            </a:r>
          </a:p>
          <a:p>
            <a:r>
              <a:rPr lang="en-US">
                <a:ea typeface="+mn-lt"/>
                <a:cs typeface="+mn-lt"/>
              </a:rPr>
              <a:t>Replay</a:t>
            </a:r>
            <a:r>
              <a:rPr lang="en-US"/>
              <a:t> and slides will be available at </a:t>
            </a:r>
            <a:r>
              <a:rPr lang="en-US">
                <a:hlinkClick r:id="rId4"/>
              </a:rPr>
              <a:t>www.asahq.org/townhalls</a:t>
            </a:r>
            <a:r>
              <a:rPr lang="en-US"/>
              <a:t> within 24 hours. Please share with your colleagues who weren't able to participate tonight. </a:t>
            </a:r>
            <a:endParaRPr lang="en-US">
              <a:cs typeface="Arial"/>
            </a:endParaRPr>
          </a:p>
          <a:p>
            <a:r>
              <a:rPr lang="en-US">
                <a:cs typeface="Arial"/>
              </a:rPr>
              <a:t>Additional ASA and ongoing COVID-19 resources at </a:t>
            </a:r>
            <a:r>
              <a:rPr lang="en-US">
                <a:cs typeface="Arial"/>
                <a:hlinkClick r:id="rId5"/>
              </a:rPr>
              <a:t>www.asahq.org/covid19info</a:t>
            </a:r>
            <a:r>
              <a:rPr lang="en-US">
                <a:cs typeface="Arial"/>
              </a:rPr>
              <a:t>. </a:t>
            </a:r>
            <a:endParaRPr lang="en-US"/>
          </a:p>
          <a:p>
            <a:r>
              <a:rPr lang="en-US">
                <a:cs typeface="Arial"/>
              </a:rPr>
              <a:t>Additional ACHE and ongoing COVID-19 resources at </a:t>
            </a:r>
            <a:r>
              <a:rPr lang="en-US">
                <a:ea typeface="+mn-lt"/>
                <a:cs typeface="+mn-lt"/>
                <a:hlinkClick r:id="rId6"/>
              </a:rPr>
              <a:t>https://www.ache.org/about-ache/resources-and-links/covid-19-resource-center</a:t>
            </a:r>
            <a:r>
              <a:rPr lang="en-US">
                <a:ea typeface="+mn-lt"/>
                <a:cs typeface="+mn-lt"/>
              </a:rPr>
              <a:t>.</a:t>
            </a:r>
            <a:endParaRPr lang="en-US">
              <a:cs typeface="Arial"/>
            </a:endParaRPr>
          </a:p>
          <a:p>
            <a:pPr marL="0" indent="0" algn="ctr">
              <a:buNone/>
            </a:pPr>
            <a:endParaRPr lang="en-US">
              <a:cs typeface="Arial"/>
            </a:endParaRPr>
          </a:p>
        </p:txBody>
      </p:sp>
      <p:sp>
        <p:nvSpPr>
          <p:cNvPr id="5" name="Date Placeholder 3">
            <a:extLst>
              <a:ext uri="{FF2B5EF4-FFF2-40B4-BE49-F238E27FC236}">
                <a16:creationId xmlns:a16="http://schemas.microsoft.com/office/drawing/2014/main" id="{0B6E601A-3675-8141-A1BE-5F7AE4B0F240}"/>
              </a:ext>
            </a:extLst>
          </p:cNvPr>
          <p:cNvSpPr>
            <a:spLocks noGrp="1"/>
          </p:cNvSpPr>
          <p:nvPr>
            <p:ph type="dt" sz="half" idx="2"/>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spTree>
    <p:extLst>
      <p:ext uri="{BB962C8B-B14F-4D97-AF65-F5344CB8AC3E}">
        <p14:creationId xmlns:p14="http://schemas.microsoft.com/office/powerpoint/2010/main" val="230812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television screen&#10;&#10;Description generated with very high confidence">
            <a:extLst>
              <a:ext uri="{FF2B5EF4-FFF2-40B4-BE49-F238E27FC236}">
                <a16:creationId xmlns:a16="http://schemas.microsoft.com/office/drawing/2014/main" id="{799ABF0A-848E-4B54-A760-77161FCE0F02}"/>
              </a:ext>
            </a:extLst>
          </p:cNvPr>
          <p:cNvPicPr>
            <a:picLocks noChangeAspect="1"/>
          </p:cNvPicPr>
          <p:nvPr/>
        </p:nvPicPr>
        <p:blipFill>
          <a:blip r:embed="rId2"/>
          <a:srcRect/>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E2A43459-8C2B-474C-ABF9-868694723240}"/>
              </a:ext>
            </a:extLst>
          </p:cNvPr>
          <p:cNvSpPr>
            <a:spLocks noGrp="1"/>
          </p:cNvSpPr>
          <p:nvPr>
            <p:ph type="title"/>
          </p:nvPr>
        </p:nvSpPr>
        <p:spPr/>
        <p:txBody>
          <a:bodyPr/>
          <a:lstStyle/>
          <a:p>
            <a:r>
              <a:rPr lang="en-US">
                <a:ea typeface="+mj-lt"/>
                <a:cs typeface="+mj-lt"/>
              </a:rPr>
              <a:t>Panel Participants</a:t>
            </a:r>
            <a:endParaRPr lang="en-US" b="0">
              <a:ea typeface="+mj-lt"/>
              <a:cs typeface="+mj-lt"/>
            </a:endParaRPr>
          </a:p>
        </p:txBody>
      </p:sp>
      <p:sp>
        <p:nvSpPr>
          <p:cNvPr id="5" name="Date Placeholder 3">
            <a:extLst>
              <a:ext uri="{FF2B5EF4-FFF2-40B4-BE49-F238E27FC236}">
                <a16:creationId xmlns:a16="http://schemas.microsoft.com/office/drawing/2014/main" id="{831938FB-4EDD-5D45-9C9C-F351C42B3FC7}"/>
              </a:ext>
            </a:extLst>
          </p:cNvPr>
          <p:cNvSpPr>
            <a:spLocks noGrp="1"/>
          </p:cNvSpPr>
          <p:nvPr>
            <p:ph type="dt" sz="half" idx="2"/>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spTree>
    <p:extLst>
      <p:ext uri="{BB962C8B-B14F-4D97-AF65-F5344CB8AC3E}">
        <p14:creationId xmlns:p14="http://schemas.microsoft.com/office/powerpoint/2010/main" val="528936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How Do We Prioritize Patients?</a:t>
            </a:r>
            <a:br>
              <a:rPr lang="en-US"/>
            </a:br>
            <a:r>
              <a:rPr lang="en-US"/>
              <a:t>How Do We Reassure Their Families?</a:t>
            </a:r>
            <a:br>
              <a:rPr lang="en-US"/>
            </a:br>
            <a:br>
              <a:rPr lang="en-US"/>
            </a:br>
            <a:br>
              <a:rPr lang="en-US"/>
            </a:br>
            <a:endParaRPr lang="en-US"/>
          </a:p>
        </p:txBody>
      </p:sp>
      <p:sp>
        <p:nvSpPr>
          <p:cNvPr id="3" name="Subtitle 2"/>
          <p:cNvSpPr>
            <a:spLocks noGrp="1"/>
          </p:cNvSpPr>
          <p:nvPr>
            <p:ph type="subTitle" idx="1"/>
          </p:nvPr>
        </p:nvSpPr>
        <p:spPr>
          <a:xfrm>
            <a:off x="5118982" y="1971980"/>
            <a:ext cx="7077943" cy="2109703"/>
          </a:xfrm>
        </p:spPr>
        <p:txBody>
          <a:bodyPr>
            <a:normAutofit/>
          </a:bodyPr>
          <a:lstStyle/>
          <a:p>
            <a:r>
              <a:rPr lang="en-US">
                <a:ea typeface="+mn-lt"/>
                <a:cs typeface="+mn-lt"/>
              </a:rPr>
              <a:t>Harry C. Sax, MD, FACS, FACHE</a:t>
            </a:r>
            <a:br>
              <a:rPr lang="en-US">
                <a:ea typeface="+mn-lt"/>
                <a:cs typeface="+mn-lt"/>
              </a:rPr>
            </a:br>
            <a:r>
              <a:rPr lang="en-US">
                <a:ea typeface="+mn-lt"/>
                <a:cs typeface="+mn-lt"/>
              </a:rPr>
              <a:t>Vice Chair, Surgery; Executive Vice Chair, Dept of Surgery Administration; Professor, Surgery Cedars Sinai</a:t>
            </a:r>
            <a:endParaRPr lang="en-US"/>
          </a:p>
        </p:txBody>
      </p:sp>
    </p:spTree>
    <p:extLst>
      <p:ext uri="{BB962C8B-B14F-4D97-AF65-F5344CB8AC3E}">
        <p14:creationId xmlns:p14="http://schemas.microsoft.com/office/powerpoint/2010/main" val="759485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ACF13-55D7-401E-9253-80E48499ED84}"/>
              </a:ext>
            </a:extLst>
          </p:cNvPr>
          <p:cNvSpPr>
            <a:spLocks noGrp="1"/>
          </p:cNvSpPr>
          <p:nvPr>
            <p:ph type="title"/>
          </p:nvPr>
        </p:nvSpPr>
        <p:spPr/>
        <p:txBody>
          <a:bodyPr/>
          <a:lstStyle/>
          <a:p>
            <a:r>
              <a:rPr lang="en-US"/>
              <a:t>Disclosures</a:t>
            </a:r>
          </a:p>
        </p:txBody>
      </p:sp>
      <p:sp>
        <p:nvSpPr>
          <p:cNvPr id="4" name="Date Placeholder 3">
            <a:extLst>
              <a:ext uri="{FF2B5EF4-FFF2-40B4-BE49-F238E27FC236}">
                <a16:creationId xmlns:a16="http://schemas.microsoft.com/office/drawing/2014/main" id="{18588A76-44AC-4300-B93D-1EFE8BE12ADF}"/>
              </a:ext>
            </a:extLst>
          </p:cNvPr>
          <p:cNvSpPr>
            <a:spLocks noGrp="1"/>
          </p:cNvSpPr>
          <p:nvPr>
            <p:ph type="dt" sz="half" idx="2"/>
          </p:nvPr>
        </p:nvSpPr>
        <p:spPr/>
        <p:txBody>
          <a:bodyPr/>
          <a:lstStyle/>
          <a:p>
            <a:r>
              <a:rPr lang="en-US"/>
              <a:t>asahq.org </a:t>
            </a:r>
            <a:r>
              <a:rPr lang="en-US">
                <a:solidFill>
                  <a:schemeClr val="accent3"/>
                </a:solidFill>
              </a:rPr>
              <a:t>|</a:t>
            </a:r>
            <a:r>
              <a:rPr lang="en-US"/>
              <a:t> </a:t>
            </a:r>
            <a:r>
              <a:rPr lang="en-US">
                <a:solidFill>
                  <a:srgbClr val="006BB6"/>
                </a:solidFill>
              </a:rPr>
              <a:t>ache.org </a:t>
            </a:r>
          </a:p>
        </p:txBody>
      </p:sp>
      <p:sp>
        <p:nvSpPr>
          <p:cNvPr id="6" name="Content Placeholder 5">
            <a:extLst>
              <a:ext uri="{FF2B5EF4-FFF2-40B4-BE49-F238E27FC236}">
                <a16:creationId xmlns:a16="http://schemas.microsoft.com/office/drawing/2014/main" id="{E2F48377-0AF7-4A75-A249-A558DDFB7EF3}"/>
              </a:ext>
            </a:extLst>
          </p:cNvPr>
          <p:cNvSpPr>
            <a:spLocks noGrp="1"/>
          </p:cNvSpPr>
          <p:nvPr>
            <p:ph idx="1"/>
          </p:nvPr>
        </p:nvSpPr>
        <p:spPr/>
        <p:txBody>
          <a:bodyPr vert="horz" lIns="91440" tIns="45720" rIns="91440" bIns="45720" rtlCol="0" anchor="t">
            <a:normAutofit/>
          </a:bodyPr>
          <a:lstStyle/>
          <a:p>
            <a:r>
              <a:rPr lang="en-US">
                <a:ea typeface="+mn-lt"/>
                <a:cs typeface="+mn-lt"/>
              </a:rPr>
              <a:t>I have no relevant disclosures or conflicts of interest.</a:t>
            </a:r>
          </a:p>
        </p:txBody>
      </p:sp>
    </p:spTree>
    <p:extLst>
      <p:ext uri="{BB962C8B-B14F-4D97-AF65-F5344CB8AC3E}">
        <p14:creationId xmlns:p14="http://schemas.microsoft.com/office/powerpoint/2010/main" val="4266333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8432-8FB9-4C2A-A188-6DDF45B74FD0}"/>
              </a:ext>
            </a:extLst>
          </p:cNvPr>
          <p:cNvSpPr>
            <a:spLocks noGrp="1"/>
          </p:cNvSpPr>
          <p:nvPr>
            <p:ph type="title"/>
          </p:nvPr>
        </p:nvSpPr>
        <p:spPr/>
        <p:txBody>
          <a:bodyPr/>
          <a:lstStyle/>
          <a:p>
            <a:r>
              <a:rPr lang="en-US"/>
              <a:t>Restoring Elective Surgery</a:t>
            </a:r>
          </a:p>
        </p:txBody>
      </p:sp>
      <p:sp>
        <p:nvSpPr>
          <p:cNvPr id="4" name="Date Placeholder 3">
            <a:extLst>
              <a:ext uri="{FF2B5EF4-FFF2-40B4-BE49-F238E27FC236}">
                <a16:creationId xmlns:a16="http://schemas.microsoft.com/office/drawing/2014/main" id="{C67B46B7-14C8-449D-BBA9-A201ACABB63A}"/>
              </a:ext>
            </a:extLst>
          </p:cNvPr>
          <p:cNvSpPr>
            <a:spLocks noGrp="1"/>
          </p:cNvSpPr>
          <p:nvPr>
            <p:ph type="dt" sz="half" idx="2"/>
          </p:nvPr>
        </p:nvSpPr>
        <p:spPr/>
        <p:txBody>
          <a:bodyPr/>
          <a:lstStyle/>
          <a:p>
            <a:r>
              <a:rPr lang="en-US" err="1"/>
              <a:t>asahq.org</a:t>
            </a:r>
            <a:r>
              <a:rPr lang="en-US"/>
              <a:t> </a:t>
            </a:r>
            <a:r>
              <a:rPr lang="en-US">
                <a:solidFill>
                  <a:schemeClr val="accent3"/>
                </a:solidFill>
              </a:rPr>
              <a:t>|</a:t>
            </a:r>
            <a:r>
              <a:rPr lang="en-US"/>
              <a:t> </a:t>
            </a:r>
            <a:r>
              <a:rPr lang="en-US" err="1">
                <a:solidFill>
                  <a:srgbClr val="006BB6"/>
                </a:solidFill>
              </a:rPr>
              <a:t>ache.org</a:t>
            </a:r>
            <a:r>
              <a:rPr lang="en-US">
                <a:solidFill>
                  <a:srgbClr val="006BB6"/>
                </a:solidFill>
              </a:rPr>
              <a:t> </a:t>
            </a:r>
          </a:p>
        </p:txBody>
      </p:sp>
      <p:sp>
        <p:nvSpPr>
          <p:cNvPr id="6" name="Content Placeholder 5">
            <a:extLst>
              <a:ext uri="{FF2B5EF4-FFF2-40B4-BE49-F238E27FC236}">
                <a16:creationId xmlns:a16="http://schemas.microsoft.com/office/drawing/2014/main" id="{374B0C99-31E5-43A9-9EA5-192B6BEBF467}"/>
              </a:ext>
            </a:extLst>
          </p:cNvPr>
          <p:cNvSpPr>
            <a:spLocks noGrp="1"/>
          </p:cNvSpPr>
          <p:nvPr>
            <p:ph idx="1"/>
          </p:nvPr>
        </p:nvSpPr>
        <p:spPr/>
        <p:txBody>
          <a:bodyPr vert="horz" lIns="91440" tIns="45720" rIns="91440" bIns="45720" rtlCol="0" anchor="t">
            <a:normAutofit/>
          </a:bodyPr>
          <a:lstStyle/>
          <a:p>
            <a:r>
              <a:rPr lang="en-US">
                <a:ea typeface="+mn-lt"/>
                <a:cs typeface="+mn-lt"/>
              </a:rPr>
              <a:t>Who goes first?</a:t>
            </a:r>
          </a:p>
          <a:p>
            <a:r>
              <a:rPr lang="en-US">
                <a:ea typeface="+mn-lt"/>
                <a:cs typeface="+mn-lt"/>
              </a:rPr>
              <a:t>How quickly do we ramp up? How quickly can we pull back?</a:t>
            </a:r>
          </a:p>
          <a:p>
            <a:r>
              <a:rPr lang="en-US">
                <a:ea typeface="+mn-lt"/>
                <a:cs typeface="+mn-lt"/>
              </a:rPr>
              <a:t>How do we assure safety for the operative team and patient?</a:t>
            </a:r>
          </a:p>
          <a:p>
            <a:r>
              <a:rPr lang="en-US">
                <a:ea typeface="+mn-lt"/>
                <a:cs typeface="+mn-lt"/>
              </a:rPr>
              <a:t>What if they don’t want to come to the hospital?</a:t>
            </a:r>
          </a:p>
          <a:p>
            <a:endParaRPr lang="en-US">
              <a:cs typeface="Arial"/>
            </a:endParaRPr>
          </a:p>
        </p:txBody>
      </p:sp>
    </p:spTree>
    <p:extLst>
      <p:ext uri="{BB962C8B-B14F-4D97-AF65-F5344CB8AC3E}">
        <p14:creationId xmlns:p14="http://schemas.microsoft.com/office/powerpoint/2010/main" val="775174920"/>
      </p:ext>
    </p:extLst>
  </p:cSld>
  <p:clrMapOvr>
    <a:masterClrMapping/>
  </p:clrMapOvr>
</p:sld>
</file>

<file path=ppt/theme/theme1.xml><?xml version="1.0" encoding="utf-8"?>
<a:theme xmlns:a="http://schemas.openxmlformats.org/drawingml/2006/main" name="Office Theme">
  <a:themeElements>
    <a:clrScheme name="ASA Template 1">
      <a:dk1>
        <a:srgbClr val="000000"/>
      </a:dk1>
      <a:lt1>
        <a:srgbClr val="FFFFFF"/>
      </a:lt1>
      <a:dk2>
        <a:srgbClr val="44546A"/>
      </a:dk2>
      <a:lt2>
        <a:srgbClr val="E7E6E6"/>
      </a:lt2>
      <a:accent1>
        <a:srgbClr val="1226AA"/>
      </a:accent1>
      <a:accent2>
        <a:srgbClr val="8A83D6"/>
      </a:accent2>
      <a:accent3>
        <a:srgbClr val="B6B8DD"/>
      </a:accent3>
      <a:accent4>
        <a:srgbClr val="F3C300"/>
      </a:accent4>
      <a:accent5>
        <a:srgbClr val="F18A00"/>
      </a:accent5>
      <a:accent6>
        <a:srgbClr val="99D9D9"/>
      </a:accent6>
      <a:hlink>
        <a:srgbClr val="00ABC8"/>
      </a:hlink>
      <a:folHlink>
        <a:srgbClr val="007C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e06896a-f949-491d-a253-9582ca5dedd7">
      <UserInfo>
        <DisplayName>Paul Pomerantz</DisplayName>
        <AccountId>56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0A1EB357F28B4D9148532ADA1C541E" ma:contentTypeVersion="11" ma:contentTypeDescription="Create a new document." ma:contentTypeScope="" ma:versionID="c9ad09c58a6bade21dc951f2c76a1851">
  <xsd:schema xmlns:xsd="http://www.w3.org/2001/XMLSchema" xmlns:xs="http://www.w3.org/2001/XMLSchema" xmlns:p="http://schemas.microsoft.com/office/2006/metadata/properties" xmlns:ns2="b015551d-1ddc-47f4-8014-dc4cdf5a7a00" xmlns:ns3="be06896a-f949-491d-a253-9582ca5dedd7" targetNamespace="http://schemas.microsoft.com/office/2006/metadata/properties" ma:root="true" ma:fieldsID="2a3f416f7f67d96f24c3878f0659e046" ns2:_="" ns3:_="">
    <xsd:import namespace="b015551d-1ddc-47f4-8014-dc4cdf5a7a00"/>
    <xsd:import namespace="be06896a-f949-491d-a253-9582ca5ded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15551d-1ddc-47f4-8014-dc4cdf5a7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06896a-f949-491d-a253-9582ca5dedd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D02FAB-EA49-4FD6-9D3A-54E70091ACBF}">
  <ds:schemaRefs>
    <ds:schemaRef ds:uri="http://schemas.microsoft.com/sharepoint/v3/contenttype/forms"/>
  </ds:schemaRefs>
</ds:datastoreItem>
</file>

<file path=customXml/itemProps2.xml><?xml version="1.0" encoding="utf-8"?>
<ds:datastoreItem xmlns:ds="http://schemas.openxmlformats.org/officeDocument/2006/customXml" ds:itemID="{F5A5DC70-0B9B-415C-A102-31AA16B8CC2C}">
  <ds:schemaRefs>
    <ds:schemaRef ds:uri="http://schemas.microsoft.com/office/2006/metadata/properties"/>
    <ds:schemaRef ds:uri="http://schemas.microsoft.com/office/infopath/2007/PartnerControls"/>
    <ds:schemaRef ds:uri="be06896a-f949-491d-a253-9582ca5dedd7"/>
  </ds:schemaRefs>
</ds:datastoreItem>
</file>

<file path=customXml/itemProps3.xml><?xml version="1.0" encoding="utf-8"?>
<ds:datastoreItem xmlns:ds="http://schemas.openxmlformats.org/officeDocument/2006/customXml" ds:itemID="{0A410221-1374-4CD5-8D70-D6A018D851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15551d-1ddc-47f4-8014-dc4cdf5a7a00"/>
    <ds:schemaRef ds:uri="be06896a-f949-491d-a253-9582ca5ded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2716</Words>
  <Application>Microsoft Office PowerPoint</Application>
  <PresentationFormat>Widescreen</PresentationFormat>
  <Paragraphs>349</Paragraphs>
  <Slides>51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.AppleSystemUIFont</vt:lpstr>
      <vt:lpstr>Arial</vt:lpstr>
      <vt:lpstr>Arial,Sans-Serif</vt:lpstr>
      <vt:lpstr>Calibri</vt:lpstr>
      <vt:lpstr>Courier New</vt:lpstr>
      <vt:lpstr>Office Theme</vt:lpstr>
      <vt:lpstr>Special ASA/ACHE Joint Webinar - Challenges and Strategies  in Restarting and Expanding Elective Surgery after COVID-19</vt:lpstr>
      <vt:lpstr>Housekeeping</vt:lpstr>
      <vt:lpstr>Disclaimer</vt:lpstr>
      <vt:lpstr>Learning Objectives</vt:lpstr>
      <vt:lpstr>Welcome, Anesthesiology Community and Healthcare Leaders</vt:lpstr>
      <vt:lpstr>Panel Participants</vt:lpstr>
      <vt:lpstr>How Do We Prioritize Patients? How Do We Reassure Their Families?   </vt:lpstr>
      <vt:lpstr>Disclosures</vt:lpstr>
      <vt:lpstr>Restoring Elective Surgery</vt:lpstr>
      <vt:lpstr>Today’s words of Wisdom</vt:lpstr>
      <vt:lpstr>Surgical Services since mid-March Turning off the tap</vt:lpstr>
      <vt:lpstr>Magnitude of the decrease – over 1600 cases </vt:lpstr>
      <vt:lpstr>Our path forward…</vt:lpstr>
      <vt:lpstr>Reopening access</vt:lpstr>
      <vt:lpstr>Compartmentalize  deferrals-and new cases Cohort ambulatory procedures in COVID free area</vt:lpstr>
      <vt:lpstr>PowerPoint Presentation</vt:lpstr>
      <vt:lpstr>But Will They Come Back?</vt:lpstr>
      <vt:lpstr>Reassuring Patients and Families</vt:lpstr>
      <vt:lpstr>Restoring Elective Surgery</vt:lpstr>
      <vt:lpstr>PowerPoint Presentation</vt:lpstr>
      <vt:lpstr>PowerPoint Presentation</vt:lpstr>
      <vt:lpstr>Considerations: Workforce and Testing </vt:lpstr>
      <vt:lpstr>PowerPoint Presentation</vt:lpstr>
      <vt:lpstr>Workforce Considerations</vt:lpstr>
      <vt:lpstr>Staffing</vt:lpstr>
      <vt:lpstr>Resiliency &amp; Burnout</vt:lpstr>
      <vt:lpstr>Education and Training</vt:lpstr>
      <vt:lpstr>Testing and Contact Tracing Considerations</vt:lpstr>
      <vt:lpstr>Planning</vt:lpstr>
      <vt:lpstr>Workforce Testing Procedures</vt:lpstr>
      <vt:lpstr>Data Collection and Infrastructure</vt:lpstr>
      <vt:lpstr>Surveillance and Contact Tracing</vt:lpstr>
      <vt:lpstr>Considerations for Resuming  Non-Emergent Surgery  </vt:lpstr>
      <vt:lpstr>Considerations for Resuming  Non-Emergent Surgery</vt:lpstr>
      <vt:lpstr>Timing</vt:lpstr>
      <vt:lpstr>Patient Testing</vt:lpstr>
      <vt:lpstr>Patient Testing</vt:lpstr>
      <vt:lpstr>PPE- Personal Protective Equipment</vt:lpstr>
      <vt:lpstr>PPE – Personal Protective Equipment</vt:lpstr>
      <vt:lpstr>PPE – Personal Protective Equipment</vt:lpstr>
      <vt:lpstr>Reuse/Decontamination of N95s</vt:lpstr>
      <vt:lpstr>Sites of Care</vt:lpstr>
      <vt:lpstr>Returning to the “new normal”</vt:lpstr>
      <vt:lpstr>Crafting a Better Normal</vt:lpstr>
      <vt:lpstr>Transitioning from Tactical to Strategic</vt:lpstr>
      <vt:lpstr>COVID-19: Testing Hospital Cultures </vt:lpstr>
      <vt:lpstr>Managing the Lingering Pandemic</vt:lpstr>
      <vt:lpstr>Viewing Reality with Candor</vt:lpstr>
      <vt:lpstr>Thinking Differently About Telehealth</vt:lpstr>
      <vt:lpstr>Returning to “Normal”—A Strategic Blunder</vt:lpstr>
      <vt:lpstr>Thank You and Be Well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Justina Kelstrom</dc:creator>
  <cp:lastModifiedBy>Sarah Bruce</cp:lastModifiedBy>
  <cp:revision>1</cp:revision>
  <dcterms:created xsi:type="dcterms:W3CDTF">2018-05-29T00:21:26Z</dcterms:created>
  <dcterms:modified xsi:type="dcterms:W3CDTF">2020-05-07T22:42:25Z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0x010100650A1EB357F28B4D9148532ADA1C541E</vt:lpwstr>
  </property>
</Properties>
</file>